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6858000" cx="12192000"/>
  <p:notesSz cx="6858000" cy="9144000"/>
  <p:embeddedFontLst>
    <p:embeddedFont>
      <p:font typeface="Questrial"/>
      <p:regular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F23628BA-BE28-4B7B-8FD9-281AE2029BCB}">
  <a:tblStyle styleId="{F23628BA-BE28-4B7B-8FD9-281AE2029BCB}" styleName="Table_0">
    <a:wholeTbl>
      <a:tcTxStyle b="off" i="off">
        <a:font>
          <a:latin typeface="Tw Cen MT"/>
          <a:ea typeface="Tw Cen MT"/>
          <a:cs typeface="Tw Cen MT"/>
        </a:font>
        <a:schemeClr val="lt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FFFFFF">
              <a:alpha val="0"/>
            </a:srgbClr>
          </a:solidFill>
        </a:fill>
      </a:tcStyle>
    </a:wholeTbl>
  </a:tblStyle>
  <a:tblStyle styleId="{CF62C474-C142-44AC-A60C-F04F60921E5A}" styleName="Table_1">
    <a:wholeTbl>
      <a:tcTxStyle b="off" i="off">
        <a:font>
          <a:latin typeface="Tw Cen MT"/>
          <a:ea typeface="Tw Cen MT"/>
          <a:cs typeface="Tw Cen MT"/>
        </a:font>
        <a:schemeClr val="dk1"/>
      </a:tcTxStyle>
      <a:tcStyle>
        <a:tcBdr>
          <a:left>
            <a:ln cap="flat" cmpd="sng" w="12700">
              <a:solidFill>
                <a:schemeClr val="lt1"/>
              </a:solidFill>
              <a:prstDash val="solid"/>
              <a:round/>
              <a:headEnd len="med" w="med" type="none"/>
              <a:tailEnd len="med" w="med" type="none"/>
            </a:ln>
          </a:left>
          <a:right>
            <a:ln cap="flat" cmpd="sng" w="12700">
              <a:solidFill>
                <a:schemeClr val="lt1"/>
              </a:solidFill>
              <a:prstDash val="solid"/>
              <a:round/>
              <a:headEnd len="med" w="med" type="none"/>
              <a:tailEnd len="med" w="med" type="none"/>
            </a:ln>
          </a:right>
          <a:top>
            <a:ln cap="flat" cmpd="sng" w="12700">
              <a:solidFill>
                <a:schemeClr val="lt1"/>
              </a:solidFill>
              <a:prstDash val="solid"/>
              <a:round/>
              <a:headEnd len="med" w="med" type="none"/>
              <a:tailEnd len="med" w="med" type="none"/>
            </a:ln>
          </a:top>
          <a:bottom>
            <a:ln cap="flat" cmpd="sng" w="12700">
              <a:solidFill>
                <a:schemeClr val="lt1"/>
              </a:solidFill>
              <a:prstDash val="solid"/>
              <a:round/>
              <a:headEnd len="med" w="med" type="none"/>
              <a:tailEnd len="med" w="med" type="none"/>
            </a:ln>
          </a:bottom>
          <a:insideH>
            <a:ln cap="flat" cmpd="sng" w="12700">
              <a:solidFill>
                <a:schemeClr val="lt1"/>
              </a:solidFill>
              <a:prstDash val="solid"/>
              <a:round/>
              <a:headEnd len="med" w="med" type="none"/>
              <a:tailEnd len="med" w="med" type="none"/>
            </a:ln>
          </a:insideH>
          <a:insideV>
            <a:ln cap="flat" cmpd="sng" w="12700">
              <a:solidFill>
                <a:schemeClr val="lt1"/>
              </a:solidFill>
              <a:prstDash val="solid"/>
              <a:round/>
              <a:headEnd len="med" w="med" type="none"/>
              <a:tailEnd len="med" w="med" type="none"/>
            </a:ln>
          </a:insideV>
        </a:tcBdr>
        <a:fill>
          <a:solidFill>
            <a:srgbClr val="EEF0EF"/>
          </a:solidFill>
        </a:fill>
      </a:tcStyle>
    </a:wholeTbl>
    <a:band1H>
      <a:tcStyle>
        <a:fill>
          <a:solidFill>
            <a:srgbClr val="DBDFDD"/>
          </a:solidFill>
        </a:fill>
      </a:tcStyle>
    </a:band1H>
    <a:band1V>
      <a:tcStyle>
        <a:fill>
          <a:solidFill>
            <a:srgbClr val="DBDFDD"/>
          </a:solidFill>
        </a:fill>
      </a:tcStyle>
    </a:band1V>
    <a:lastCol>
      <a:tcTxStyle b="on" i="off">
        <a:font>
          <a:latin typeface="Tw Cen MT"/>
          <a:ea typeface="Tw Cen MT"/>
          <a:cs typeface="Tw Cen MT"/>
        </a:font>
        <a:schemeClr val="lt1"/>
      </a:tcTxStyle>
      <a:tcStyle>
        <a:fill>
          <a:solidFill>
            <a:schemeClr val="accent1"/>
          </a:solidFill>
        </a:fill>
      </a:tcStyle>
    </a:lastCol>
    <a:firstCol>
      <a:tcTxStyle b="on" i="off">
        <a:font>
          <a:latin typeface="Tw Cen MT"/>
          <a:ea typeface="Tw Cen MT"/>
          <a:cs typeface="Tw Cen MT"/>
        </a:font>
        <a:schemeClr val="lt1"/>
      </a:tcTxStyle>
      <a:tcStyle>
        <a:fill>
          <a:solidFill>
            <a:schemeClr val="accent1"/>
          </a:solidFill>
        </a:fill>
      </a:tcStyle>
    </a:firstCol>
    <a:lastRow>
      <a:tcTxStyle b="on" i="off">
        <a:font>
          <a:latin typeface="Tw Cen MT"/>
          <a:ea typeface="Tw Cen MT"/>
          <a:cs typeface="Tw Cen MT"/>
        </a:font>
        <a:schemeClr val="lt1"/>
      </a:tcTxStyle>
      <a:tcStyle>
        <a:tcBdr>
          <a:top>
            <a:ln cap="flat" cmpd="sng" w="38100">
              <a:solidFill>
                <a:schemeClr val="lt1"/>
              </a:solidFill>
              <a:prstDash val="solid"/>
              <a:round/>
              <a:headEnd len="med" w="med" type="none"/>
              <a:tailEnd len="med" w="med" type="none"/>
            </a:ln>
          </a:top>
        </a:tcBdr>
        <a:fill>
          <a:solidFill>
            <a:schemeClr val="accent1"/>
          </a:solidFill>
        </a:fill>
      </a:tcStyle>
    </a:lastRow>
    <a:firstRow>
      <a:tcTxStyle b="on" i="off">
        <a:font>
          <a:latin typeface="Tw Cen MT"/>
          <a:ea typeface="Tw Cen MT"/>
          <a:cs typeface="Tw Cen MT"/>
        </a:font>
        <a:schemeClr val="lt1"/>
      </a:tcTxStyle>
      <a:tcStyle>
        <a:tcBdr>
          <a:bottom>
            <a:ln cap="flat" cmpd="sng" w="38100">
              <a:solidFill>
                <a:schemeClr val="lt1"/>
              </a:solidFill>
              <a:prstDash val="solid"/>
              <a:round/>
              <a:headEnd len="med" w="med" type="none"/>
              <a:tailEnd len="med" w="med" type="none"/>
            </a:ln>
          </a:bottom>
        </a:tcBdr>
        <a:fill>
          <a:solidFill>
            <a:schemeClr val="accent1"/>
          </a:solidFill>
        </a:fill>
      </a:tcStyle>
    </a:firstRow>
  </a:tblStyle>
</a:tblStyleLst>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22" Type="http://schemas.openxmlformats.org/officeDocument/2006/relationships/font" Target="fonts/Questrial-regular.fntdata"/><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7" name="Shape 87"/>
        <p:cNvGrpSpPr/>
        <p:nvPr/>
      </p:nvGrpSpPr>
      <p:grpSpPr>
        <a:xfrm>
          <a:off x="0" y="0"/>
          <a:ext cx="0" cy="0"/>
          <a:chOff x="0" y="0"/>
          <a:chExt cx="0" cy="0"/>
        </a:xfrm>
      </p:grpSpPr>
      <p:sp>
        <p:nvSpPr>
          <p:cNvPr id="88" name="Shape 8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89" name="Shape 8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5" name="Shape 155"/>
        <p:cNvGrpSpPr/>
        <p:nvPr/>
      </p:nvGrpSpPr>
      <p:grpSpPr>
        <a:xfrm>
          <a:off x="0" y="0"/>
          <a:ext cx="0" cy="0"/>
          <a:chOff x="0" y="0"/>
          <a:chExt cx="0" cy="0"/>
        </a:xfrm>
      </p:grpSpPr>
      <p:sp>
        <p:nvSpPr>
          <p:cNvPr id="156" name="Shape 15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7" name="Shape 15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63" name="Shape 1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1" name="Shape 17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5" name="Shape 175"/>
        <p:cNvGrpSpPr/>
        <p:nvPr/>
      </p:nvGrpSpPr>
      <p:grpSpPr>
        <a:xfrm>
          <a:off x="0" y="0"/>
          <a:ext cx="0" cy="0"/>
          <a:chOff x="0" y="0"/>
          <a:chExt cx="0" cy="0"/>
        </a:xfrm>
      </p:grpSpPr>
      <p:sp>
        <p:nvSpPr>
          <p:cNvPr id="176" name="Shape 17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77" name="Shape 17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2" name="Shape 182"/>
        <p:cNvGrpSpPr/>
        <p:nvPr/>
      </p:nvGrpSpPr>
      <p:grpSpPr>
        <a:xfrm>
          <a:off x="0" y="0"/>
          <a:ext cx="0" cy="0"/>
          <a:chOff x="0" y="0"/>
          <a:chExt cx="0" cy="0"/>
        </a:xfrm>
      </p:grpSpPr>
      <p:sp>
        <p:nvSpPr>
          <p:cNvPr id="183" name="Shape 18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84" name="Shape 18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0" name="Shape 190"/>
        <p:cNvGrpSpPr/>
        <p:nvPr/>
      </p:nvGrpSpPr>
      <p:grpSpPr>
        <a:xfrm>
          <a:off x="0" y="0"/>
          <a:ext cx="0" cy="0"/>
          <a:chOff x="0" y="0"/>
          <a:chExt cx="0" cy="0"/>
        </a:xfrm>
      </p:grpSpPr>
      <p:sp>
        <p:nvSpPr>
          <p:cNvPr id="191" name="Shape 19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2" name="Shape 19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6" name="Shape 196"/>
        <p:cNvGrpSpPr/>
        <p:nvPr/>
      </p:nvGrpSpPr>
      <p:grpSpPr>
        <a:xfrm>
          <a:off x="0" y="0"/>
          <a:ext cx="0" cy="0"/>
          <a:chOff x="0" y="0"/>
          <a:chExt cx="0" cy="0"/>
        </a:xfrm>
      </p:grpSpPr>
      <p:sp>
        <p:nvSpPr>
          <p:cNvPr id="197" name="Shape 1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98" name="Shape 1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3" name="Shape 93"/>
        <p:cNvGrpSpPr/>
        <p:nvPr/>
      </p:nvGrpSpPr>
      <p:grpSpPr>
        <a:xfrm>
          <a:off x="0" y="0"/>
          <a:ext cx="0" cy="0"/>
          <a:chOff x="0" y="0"/>
          <a:chExt cx="0" cy="0"/>
        </a:xfrm>
      </p:grpSpPr>
      <p:sp>
        <p:nvSpPr>
          <p:cNvPr id="94" name="Shape 9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95" name="Shape 9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2" name="Shape 102"/>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7" name="Shape 107"/>
        <p:cNvGrpSpPr/>
        <p:nvPr/>
      </p:nvGrpSpPr>
      <p:grpSpPr>
        <a:xfrm>
          <a:off x="0" y="0"/>
          <a:ext cx="0" cy="0"/>
          <a:chOff x="0" y="0"/>
          <a:chExt cx="0" cy="0"/>
        </a:xfrm>
      </p:grpSpPr>
      <p:sp>
        <p:nvSpPr>
          <p:cNvPr id="108" name="Shape 10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09" name="Shape 10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7" name="Shape 117"/>
        <p:cNvGrpSpPr/>
        <p:nvPr/>
      </p:nvGrpSpPr>
      <p:grpSpPr>
        <a:xfrm>
          <a:off x="0" y="0"/>
          <a:ext cx="0" cy="0"/>
          <a:chOff x="0" y="0"/>
          <a:chExt cx="0" cy="0"/>
        </a:xfrm>
      </p:grpSpPr>
      <p:sp>
        <p:nvSpPr>
          <p:cNvPr id="118" name="Shape 11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19" name="Shape 11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3" name="Shape 123"/>
        <p:cNvGrpSpPr/>
        <p:nvPr/>
      </p:nvGrpSpPr>
      <p:grpSpPr>
        <a:xfrm>
          <a:off x="0" y="0"/>
          <a:ext cx="0" cy="0"/>
          <a:chOff x="0" y="0"/>
          <a:chExt cx="0" cy="0"/>
        </a:xfrm>
      </p:grpSpPr>
      <p:sp>
        <p:nvSpPr>
          <p:cNvPr id="124" name="Shape 12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25" name="Shape 12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2" name="Shape 132"/>
        <p:cNvGrpSpPr/>
        <p:nvPr/>
      </p:nvGrpSpPr>
      <p:grpSpPr>
        <a:xfrm>
          <a:off x="0" y="0"/>
          <a:ext cx="0" cy="0"/>
          <a:chOff x="0" y="0"/>
          <a:chExt cx="0" cy="0"/>
        </a:xfrm>
      </p:grpSpPr>
      <p:sp>
        <p:nvSpPr>
          <p:cNvPr id="133" name="Shape 13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34" name="Shape 13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t/>
            </a:r>
            <a:endParaRP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0.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0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eldia">
    <p:spTree>
      <p:nvGrpSpPr>
        <p:cNvPr id="12" name="Shape 12"/>
        <p:cNvGrpSpPr/>
        <p:nvPr/>
      </p:nvGrpSpPr>
      <p:grpSpPr>
        <a:xfrm>
          <a:off x="0" y="0"/>
          <a:ext cx="0" cy="0"/>
          <a:chOff x="0" y="0"/>
          <a:chExt cx="0" cy="0"/>
        </a:xfrm>
      </p:grpSpPr>
      <p:sp>
        <p:nvSpPr>
          <p:cNvPr id="13" name="Shape 13"/>
          <p:cNvSpPr txBox="1"/>
          <p:nvPr>
            <p:ph type="ctr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14" name="Shape 14"/>
          <p:cNvSpPr txBox="1"/>
          <p:nvPr>
            <p:ph idx="1" type="subTitle"/>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3pPr>
            <a:lvl4pPr indent="0" lvl="3" marL="1371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4pPr>
            <a:lvl5pPr indent="0" lvl="4" marL="18288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5pPr>
            <a:lvl6pPr indent="0" lvl="5" marL="22860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6pPr>
            <a:lvl7pPr indent="0" lvl="6" marL="27432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7pPr>
            <a:lvl8pPr indent="0" lvl="7" marL="32004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8pPr>
            <a:lvl9pPr indent="0" lvl="8" marL="3657600" marR="0" rtl="0" algn="ctr">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9pPr>
          </a:lstStyle>
          <a:p/>
        </p:txBody>
      </p:sp>
      <p:sp>
        <p:nvSpPr>
          <p:cNvPr id="15" name="Shape 15"/>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6" name="Shape 16"/>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7" name="Shape 17"/>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
        <p:nvSpPr>
          <p:cNvPr id="18" name="Shape 18"/>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19" name="Shape 19"/>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el en verticale tekst">
    <p:spTree>
      <p:nvGrpSpPr>
        <p:cNvPr id="74" name="Shape 74"/>
        <p:cNvGrpSpPr/>
        <p:nvPr/>
      </p:nvGrpSpPr>
      <p:grpSpPr>
        <a:xfrm>
          <a:off x="0" y="0"/>
          <a:ext cx="0" cy="0"/>
          <a:chOff x="0" y="0"/>
          <a:chExt cx="0" cy="0"/>
        </a:xfrm>
      </p:grpSpPr>
      <p:sp>
        <p:nvSpPr>
          <p:cNvPr id="75" name="Shape 7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6" name="Shape 76"/>
          <p:cNvSpPr txBox="1"/>
          <p:nvPr>
            <p:ph idx="1" type="body"/>
          </p:nvPr>
        </p:nvSpPr>
        <p:spPr>
          <a:xfrm rot="5400000">
            <a:off x="3872484" y="-562356"/>
            <a:ext cx="4023360" cy="97200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77" name="Shape 7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8" name="Shape 7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9" name="Shape 7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e titel en tekst">
    <p:spTree>
      <p:nvGrpSpPr>
        <p:cNvPr id="80" name="Shape 80"/>
        <p:cNvGrpSpPr/>
        <p:nvPr/>
      </p:nvGrpSpPr>
      <p:grpSpPr>
        <a:xfrm>
          <a:off x="0" y="0"/>
          <a:ext cx="0" cy="0"/>
          <a:chOff x="0" y="0"/>
          <a:chExt cx="0" cy="0"/>
        </a:xfrm>
      </p:grpSpPr>
      <p:sp>
        <p:nvSpPr>
          <p:cNvPr id="81" name="Shape 81"/>
          <p:cNvSpPr txBox="1"/>
          <p:nvPr>
            <p:ph type="title"/>
          </p:nvPr>
        </p:nvSpPr>
        <p:spPr>
          <a:xfrm rot="5400000">
            <a:off x="7334250" y="2152650"/>
            <a:ext cx="5410200" cy="262889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82" name="Shape 82"/>
          <p:cNvSpPr txBox="1"/>
          <p:nvPr>
            <p:ph idx="1" type="body"/>
          </p:nvPr>
        </p:nvSpPr>
        <p:spPr>
          <a:xfrm rot="5400000">
            <a:off x="2076450" y="-323849"/>
            <a:ext cx="5410200" cy="7581899"/>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3" name="Shape 8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4" name="Shape 8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85" name="Shape 8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86" name="Shape 86"/>
          <p:cNvCxnSpPr/>
          <p:nvPr/>
        </p:nvCxnSpPr>
        <p:spPr>
          <a:xfrm rot="10800000">
            <a:off x="10058400" y="59262"/>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el en object">
    <p:spTree>
      <p:nvGrpSpPr>
        <p:cNvPr id="20" name="Shape 20"/>
        <p:cNvGrpSpPr/>
        <p:nvPr/>
      </p:nvGrpSpPr>
      <p:grpSpPr>
        <a:xfrm>
          <a:off x="0" y="0"/>
          <a:ext cx="0" cy="0"/>
          <a:chOff x="0" y="0"/>
          <a:chExt cx="0" cy="0"/>
        </a:xfrm>
      </p:grpSpPr>
      <p:sp>
        <p:nvSpPr>
          <p:cNvPr id="21" name="Shape 2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2" name="Shape 22"/>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23" name="Shape 2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4" name="Shape 2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25" name="Shape 2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ekop">
    <p:spTree>
      <p:nvGrpSpPr>
        <p:cNvPr id="26" name="Shape 26"/>
        <p:cNvGrpSpPr/>
        <p:nvPr/>
      </p:nvGrpSpPr>
      <p:grpSpPr>
        <a:xfrm>
          <a:off x="0" y="0"/>
          <a:ext cx="0" cy="0"/>
          <a:chOff x="0" y="0"/>
          <a:chExt cx="0" cy="0"/>
        </a:xfrm>
      </p:grpSpPr>
      <p:sp>
        <p:nvSpPr>
          <p:cNvPr id="27" name="Shape 2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28" name="Shape 28"/>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6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9pPr>
          </a:lstStyle>
          <a:p/>
        </p:txBody>
      </p:sp>
      <p:sp>
        <p:nvSpPr>
          <p:cNvPr id="29" name="Shape 29"/>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0" name="Shape 30"/>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1" name="Shape 31"/>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
        <p:nvSpPr>
          <p:cNvPr id="32" name="Shape 32"/>
          <p:cNvSpPr/>
          <p:nvPr/>
        </p:nvSpPr>
        <p:spPr>
          <a:xfrm>
            <a:off x="0" y="0"/>
            <a:ext cx="12192000" cy="4572000"/>
          </a:xfrm>
          <a:prstGeom prst="rect">
            <a:avLst/>
          </a:prstGeom>
          <a:blipFill rotWithShape="1">
            <a:blip r:embed="rId2">
              <a:alphaModFix/>
            </a:blip>
            <a:tile algn="tl" flip="none" tx="25400" sx="71000" ty="6350" sy="71000"/>
          </a:blipFill>
          <a:ln>
            <a:noFill/>
          </a:ln>
        </p:spPr>
        <p:txBody>
          <a:bodyPr anchorCtr="0" anchor="ctr" bIns="91425" lIns="91425" rIns="91425" tIns="91425">
            <a:noAutofit/>
          </a:bodyPr>
          <a:lstStyle/>
          <a:p>
            <a:pPr lvl="0">
              <a:spcBef>
                <a:spcPts val="0"/>
              </a:spcBef>
              <a:buNone/>
            </a:pPr>
            <a:r>
              <a:t/>
            </a:r>
            <a:endParaRPr/>
          </a:p>
        </p:txBody>
      </p:sp>
      <p:cxnSp>
        <p:nvCxnSpPr>
          <p:cNvPr id="33" name="Shape 33"/>
          <p:cNvCxnSpPr/>
          <p:nvPr/>
        </p:nvCxnSpPr>
        <p:spPr>
          <a:xfrm rot="10800000">
            <a:off x="8386842" y="5264105"/>
            <a:ext cx="0" cy="914400"/>
          </a:xfrm>
          <a:prstGeom prst="straightConnector1">
            <a:avLst/>
          </a:prstGeom>
          <a:noFill/>
          <a:ln cap="flat" cmpd="sng" w="19050">
            <a:solidFill>
              <a:schemeClr val="accent3"/>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Inhoud van twee">
    <p:spTree>
      <p:nvGrpSpPr>
        <p:cNvPr id="34" name="Shape 34"/>
        <p:cNvGrpSpPr/>
        <p:nvPr/>
      </p:nvGrpSpPr>
      <p:grpSpPr>
        <a:xfrm>
          <a:off x="0" y="0"/>
          <a:ext cx="0" cy="0"/>
          <a:chOff x="0" y="0"/>
          <a:chExt cx="0" cy="0"/>
        </a:xfrm>
      </p:grpSpPr>
      <p:sp>
        <p:nvSpPr>
          <p:cNvPr id="35" name="Shape 35"/>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36" name="Shape 36"/>
          <p:cNvSpPr txBox="1"/>
          <p:nvPr>
            <p:ph idx="1" type="body"/>
          </p:nvPr>
        </p:nvSpPr>
        <p:spPr>
          <a:xfrm>
            <a:off x="1024126"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7" name="Shape 37"/>
          <p:cNvSpPr txBox="1"/>
          <p:nvPr>
            <p:ph idx="2" type="body"/>
          </p:nvPr>
        </p:nvSpPr>
        <p:spPr>
          <a:xfrm>
            <a:off x="5989319" y="2286000"/>
            <a:ext cx="4754879"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38" name="Shape 3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39" name="Shape 3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0" name="Shape 4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Vergelijking">
    <p:spTree>
      <p:nvGrpSpPr>
        <p:cNvPr id="41" name="Shape 41"/>
        <p:cNvGrpSpPr/>
        <p:nvPr/>
      </p:nvGrpSpPr>
      <p:grpSpPr>
        <a:xfrm>
          <a:off x="0" y="0"/>
          <a:ext cx="0" cy="0"/>
          <a:chOff x="0" y="0"/>
          <a:chExt cx="0" cy="0"/>
        </a:xfrm>
      </p:grpSpPr>
      <p:sp>
        <p:nvSpPr>
          <p:cNvPr id="42" name="Shape 42"/>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43" name="Shape 43"/>
          <p:cNvSpPr txBox="1"/>
          <p:nvPr>
            <p:ph idx="1" type="body"/>
          </p:nvPr>
        </p:nvSpPr>
        <p:spPr>
          <a:xfrm>
            <a:off x="1024128"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4" name="Shape 44"/>
          <p:cNvSpPr txBox="1"/>
          <p:nvPr>
            <p:ph idx="2" type="body"/>
          </p:nvPr>
        </p:nvSpPr>
        <p:spPr>
          <a:xfrm>
            <a:off x="1024128"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5" name="Shape 45"/>
          <p:cNvSpPr txBox="1"/>
          <p:nvPr>
            <p:ph idx="3" type="body"/>
          </p:nvPr>
        </p:nvSpPr>
        <p:spPr>
          <a:xfrm>
            <a:off x="5990887" y="2179635"/>
            <a:ext cx="4754879" cy="822960"/>
          </a:xfrm>
          <a:prstGeom prst="rect">
            <a:avLst/>
          </a:prstGeom>
          <a:noFill/>
          <a:ln>
            <a:noFill/>
          </a:ln>
        </p:spPr>
        <p:txBody>
          <a:bodyPr anchorCtr="0" anchor="ctr" bIns="91425" lIns="91425" rIns="91425" tIns="91425"/>
          <a:lstStyle>
            <a:lvl1pPr indent="0" lvl="0" marL="0" marR="0" rtl="0" algn="l">
              <a:lnSpc>
                <a:spcPct val="90000"/>
              </a:lnSpc>
              <a:spcBef>
                <a:spcPts val="0"/>
              </a:spcBef>
              <a:spcAft>
                <a:spcPts val="0"/>
              </a:spcAft>
              <a:buClr>
                <a:schemeClr val="accent1"/>
              </a:buClr>
              <a:buFont typeface="Questrial"/>
              <a:buNone/>
              <a:defRPr b="0" i="0" sz="2300" u="none" cap="none" strike="noStrike">
                <a:solidFill>
                  <a:schemeClr val="accen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1" i="0" sz="20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1" i="0" sz="18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1" i="0" sz="1600" u="none" cap="none" strike="noStrike">
                <a:solidFill>
                  <a:schemeClr val="lt1"/>
                </a:solidFill>
                <a:latin typeface="Questrial"/>
                <a:ea typeface="Questrial"/>
                <a:cs typeface="Questrial"/>
                <a:sym typeface="Questrial"/>
              </a:defRPr>
            </a:lvl9pPr>
          </a:lstStyle>
          <a:p/>
        </p:txBody>
      </p:sp>
      <p:sp>
        <p:nvSpPr>
          <p:cNvPr id="46" name="Shape 46"/>
          <p:cNvSpPr txBox="1"/>
          <p:nvPr>
            <p:ph idx="4" type="body"/>
          </p:nvPr>
        </p:nvSpPr>
        <p:spPr>
          <a:xfrm>
            <a:off x="5990887" y="2967788"/>
            <a:ext cx="4754879" cy="3341572"/>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47" name="Shape 47"/>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8" name="Shape 48"/>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49" name="Shape 49"/>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Alleen titel">
    <p:spTree>
      <p:nvGrpSpPr>
        <p:cNvPr id="50" name="Shape 50"/>
        <p:cNvGrpSpPr/>
        <p:nvPr/>
      </p:nvGrpSpPr>
      <p:grpSpPr>
        <a:xfrm>
          <a:off x="0" y="0"/>
          <a:ext cx="0" cy="0"/>
          <a:chOff x="0" y="0"/>
          <a:chExt cx="0" cy="0"/>
        </a:xfrm>
      </p:grpSpPr>
      <p:sp>
        <p:nvSpPr>
          <p:cNvPr id="51" name="Shape 51"/>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52" name="Shape 52"/>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3" name="Shape 53"/>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4" name="Shape 54"/>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Leeg">
    <p:spTree>
      <p:nvGrpSpPr>
        <p:cNvPr id="55" name="Shape 55"/>
        <p:cNvGrpSpPr/>
        <p:nvPr/>
      </p:nvGrpSpPr>
      <p:grpSpPr>
        <a:xfrm>
          <a:off x="0" y="0"/>
          <a:ext cx="0" cy="0"/>
          <a:chOff x="0" y="0"/>
          <a:chExt cx="0" cy="0"/>
        </a:xfrm>
      </p:grpSpPr>
      <p:sp>
        <p:nvSpPr>
          <p:cNvPr id="56" name="Shape 56"/>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7" name="Shape 57"/>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58" name="Shape 58"/>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Inhoud met bijschrift">
    <p:spTree>
      <p:nvGrpSpPr>
        <p:cNvPr id="59" name="Shape 59"/>
        <p:cNvGrpSpPr/>
        <p:nvPr/>
      </p:nvGrpSpPr>
      <p:grpSpPr>
        <a:xfrm>
          <a:off x="0" y="0"/>
          <a:ext cx="0" cy="0"/>
          <a:chOff x="0" y="0"/>
          <a:chExt cx="0" cy="0"/>
        </a:xfrm>
      </p:grpSpPr>
      <p:sp>
        <p:nvSpPr>
          <p:cNvPr id="60" name="Shape 60"/>
          <p:cNvSpPr txBox="1"/>
          <p:nvPr>
            <p:ph type="title"/>
          </p:nvPr>
        </p:nvSpPr>
        <p:spPr>
          <a:xfrm>
            <a:off x="1024128" y="471508"/>
            <a:ext cx="4389119" cy="1737359"/>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4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1" name="Shape 61"/>
          <p:cNvSpPr txBox="1"/>
          <p:nvPr>
            <p:ph idx="1" type="body"/>
          </p:nvPr>
        </p:nvSpPr>
        <p:spPr>
          <a:xfrm>
            <a:off x="5715000" y="822959"/>
            <a:ext cx="5678423" cy="5184648"/>
          </a:xfrm>
          <a:prstGeom prst="rect">
            <a:avLst/>
          </a:prstGeom>
          <a:noFill/>
          <a:ln>
            <a:noFill/>
          </a:ln>
        </p:spPr>
        <p:txBody>
          <a:bodyPr anchorCtr="0" anchor="t" bIns="91425" lIns="91425" rIns="91425" tIns="91425"/>
          <a:lstStyle>
            <a:lvl1pPr indent="60960" lvl="0" marL="91440" marR="0" rtl="0" algn="l">
              <a:lnSpc>
                <a:spcPct val="90000"/>
              </a:lnSpc>
              <a:spcBef>
                <a:spcPts val="1200"/>
              </a:spcBef>
              <a:spcAft>
                <a:spcPts val="200"/>
              </a:spcAft>
              <a:buClr>
                <a:schemeClr val="accent1"/>
              </a:buClr>
              <a:buSzPct val="100000"/>
              <a:buFont typeface="Questrial"/>
              <a:buChar char=" "/>
              <a:defRPr b="0" i="0" sz="2400" u="none" cap="none" strike="noStrike">
                <a:solidFill>
                  <a:schemeClr val="lt1"/>
                </a:solidFill>
                <a:latin typeface="Questrial"/>
                <a:ea typeface="Questrial"/>
                <a:cs typeface="Questrial"/>
                <a:sym typeface="Questrial"/>
              </a:defRPr>
            </a:lvl1pPr>
            <a:lvl2pPr indent="-11175" lvl="1" marL="265176" marR="0" rtl="0" algn="l">
              <a:lnSpc>
                <a:spcPct val="90000"/>
              </a:lnSpc>
              <a:spcBef>
                <a:spcPts val="200"/>
              </a:spcBef>
              <a:spcAft>
                <a:spcPts val="400"/>
              </a:spcAft>
              <a:buClr>
                <a:schemeClr val="accent1"/>
              </a:buClr>
              <a:buSzPct val="100000"/>
              <a:buFont typeface="Noto Sans Symbols"/>
              <a:buChar char="•"/>
              <a:defRPr b="0" i="0" sz="2000" u="none" cap="none" strike="noStrike">
                <a:solidFill>
                  <a:schemeClr val="lt1"/>
                </a:solidFill>
                <a:latin typeface="Questrial"/>
                <a:ea typeface="Questrial"/>
                <a:cs typeface="Questrial"/>
                <a:sym typeface="Questrial"/>
              </a:defRPr>
            </a:lvl2pPr>
            <a:lvl3pPr indent="-41655" lvl="2" marL="4480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3pPr>
            <a:lvl4pPr indent="-35559" lvl="3" marL="59436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4pPr>
            <a:lvl5pPr indent="-40640" lvl="4" marL="77724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5pPr>
            <a:lvl6pPr indent="-38100" lvl="5" marL="914400"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6pPr>
            <a:lvl7pPr indent="-44703" lvl="6" marL="1060704"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7pPr>
            <a:lvl8pPr indent="-47752" lvl="7" marL="1216152"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8pPr>
            <a:lvl9pPr indent="-41655" lvl="8" marL="1362456" marR="0" rtl="0" algn="l">
              <a:lnSpc>
                <a:spcPct val="90000"/>
              </a:lnSpc>
              <a:spcBef>
                <a:spcPts val="200"/>
              </a:spcBef>
              <a:spcAft>
                <a:spcPts val="400"/>
              </a:spcAft>
              <a:buClr>
                <a:schemeClr val="accent1"/>
              </a:buClr>
              <a:buSzPct val="100000"/>
              <a:buFont typeface="Noto Sans Symbols"/>
              <a:buChar char="•"/>
              <a:defRPr b="0" i="0" sz="1600" u="none" cap="none" strike="noStrike">
                <a:solidFill>
                  <a:schemeClr val="lt1"/>
                </a:solidFill>
                <a:latin typeface="Questrial"/>
                <a:ea typeface="Questrial"/>
                <a:cs typeface="Questrial"/>
                <a:sym typeface="Questrial"/>
              </a:defRPr>
            </a:lvl9pPr>
          </a:lstStyle>
          <a:p/>
        </p:txBody>
      </p:sp>
      <p:sp>
        <p:nvSpPr>
          <p:cNvPr id="62" name="Shape 62"/>
          <p:cNvSpPr txBox="1"/>
          <p:nvPr>
            <p:ph idx="2" type="body"/>
          </p:nvPr>
        </p:nvSpPr>
        <p:spPr>
          <a:xfrm>
            <a:off x="1024128" y="2257506"/>
            <a:ext cx="4389119" cy="3762294"/>
          </a:xfrm>
          <a:prstGeom prst="rect">
            <a:avLst/>
          </a:prstGeom>
          <a:noFill/>
          <a:ln>
            <a:noFill/>
          </a:ln>
        </p:spPr>
        <p:txBody>
          <a:bodyPr anchorCtr="0" anchor="t" bIns="91425" lIns="91425" rIns="91425" tIns="91425"/>
          <a:lstStyle>
            <a:lvl1pPr indent="0" lvl="0" marL="0" marR="0" rtl="0" algn="l">
              <a:lnSpc>
                <a:spcPct val="108000"/>
              </a:lnSpc>
              <a:spcBef>
                <a:spcPts val="600"/>
              </a:spcBef>
              <a:spcAft>
                <a:spcPts val="200"/>
              </a:spcAft>
              <a:buClr>
                <a:schemeClr val="accent1"/>
              </a:buClr>
              <a:buFont typeface="Questrial"/>
              <a:buNone/>
              <a:defRPr b="0" i="0" sz="16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900" u="none" cap="none" strike="noStrike">
                <a:solidFill>
                  <a:schemeClr val="lt1"/>
                </a:solidFill>
                <a:latin typeface="Questrial"/>
                <a:ea typeface="Questrial"/>
                <a:cs typeface="Questrial"/>
                <a:sym typeface="Questrial"/>
              </a:defRPr>
            </a:lvl9pPr>
          </a:lstStyle>
          <a:p/>
        </p:txBody>
      </p:sp>
      <p:sp>
        <p:nvSpPr>
          <p:cNvPr id="63" name="Shape 63"/>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4" name="Shape 64"/>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65" name="Shape 65"/>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Afbeelding met bijschrift">
    <p:spTree>
      <p:nvGrpSpPr>
        <p:cNvPr id="66" name="Shape 66"/>
        <p:cNvGrpSpPr/>
        <p:nvPr/>
      </p:nvGrpSpPr>
      <p:grpSpPr>
        <a:xfrm>
          <a:off x="0" y="0"/>
          <a:ext cx="0" cy="0"/>
          <a:chOff x="0" y="0"/>
          <a:chExt cx="0" cy="0"/>
        </a:xfrm>
      </p:grpSpPr>
      <p:sp>
        <p:nvSpPr>
          <p:cNvPr id="67" name="Shape 67"/>
          <p:cNvSpPr txBox="1"/>
          <p:nvPr>
            <p:ph type="title"/>
          </p:nvPr>
        </p:nvSpPr>
        <p:spPr>
          <a:xfrm>
            <a:off x="457200" y="4960137"/>
            <a:ext cx="7772400" cy="1463039"/>
          </a:xfrm>
          <a:prstGeom prst="rect">
            <a:avLst/>
          </a:prstGeom>
          <a:noFill/>
          <a:ln>
            <a:noFill/>
          </a:ln>
        </p:spPr>
        <p:txBody>
          <a:bodyPr anchorCtr="0" anchor="ctr" bIns="91425" lIns="91425" rIns="91425" tIns="91425"/>
          <a:lstStyle>
            <a:lvl1pPr indent="0" lvl="0" marL="0" marR="0" rtl="0" algn="r">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68" name="Shape 68"/>
          <p:cNvSpPr/>
          <p:nvPr>
            <p:ph idx="2" type="pic"/>
          </p:nvPr>
        </p:nvSpPr>
        <p:spPr>
          <a:xfrm>
            <a:off x="0" y="0"/>
            <a:ext cx="12188951" cy="4572000"/>
          </a:xfrm>
          <a:prstGeom prst="rect">
            <a:avLst/>
          </a:prstGeom>
          <a:solidFill>
            <a:schemeClr val="accent1"/>
          </a:solidFill>
          <a:ln>
            <a:noFill/>
          </a:ln>
        </p:spPr>
        <p:txBody>
          <a:bodyPr anchorCtr="0" anchor="t" bIns="91425" lIns="91425" rIns="91425" tIns="91425"/>
          <a:lstStyle>
            <a:lvl1pPr indent="0" lvl="0" marL="0" marR="0" rtl="0" algn="l">
              <a:lnSpc>
                <a:spcPct val="90000"/>
              </a:lnSpc>
              <a:spcBef>
                <a:spcPts val="1200"/>
              </a:spcBef>
              <a:spcAft>
                <a:spcPts val="200"/>
              </a:spcAft>
              <a:buClr>
                <a:schemeClr val="accent1"/>
              </a:buClr>
              <a:buFont typeface="Questrial"/>
              <a:buNone/>
              <a:defRPr b="0" i="0" sz="3200" u="none" cap="none" strike="noStrike">
                <a:solidFill>
                  <a:schemeClr val="lt1"/>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28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24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2000" u="none" cap="none" strike="noStrike">
                <a:solidFill>
                  <a:schemeClr val="lt1"/>
                </a:solidFill>
                <a:latin typeface="Questrial"/>
                <a:ea typeface="Questrial"/>
                <a:cs typeface="Questrial"/>
                <a:sym typeface="Questrial"/>
              </a:defRPr>
            </a:lvl9pPr>
          </a:lstStyle>
          <a:p/>
        </p:txBody>
      </p:sp>
      <p:sp>
        <p:nvSpPr>
          <p:cNvPr id="69" name="Shape 69"/>
          <p:cNvSpPr txBox="1"/>
          <p:nvPr>
            <p:ph idx="1" type="body"/>
          </p:nvPr>
        </p:nvSpPr>
        <p:spPr>
          <a:xfrm>
            <a:off x="8610600" y="4960137"/>
            <a:ext cx="3200399" cy="1463039"/>
          </a:xfrm>
          <a:prstGeom prst="rect">
            <a:avLst/>
          </a:prstGeom>
          <a:noFill/>
          <a:ln>
            <a:noFill/>
          </a:ln>
        </p:spPr>
        <p:txBody>
          <a:bodyPr anchorCtr="0" anchor="ctr" bIns="91425" lIns="91425" rIns="91425" tIns="91425"/>
          <a:lstStyle>
            <a:lvl1pPr indent="0" lvl="0" marL="0" marR="0" rtl="0" algn="l">
              <a:lnSpc>
                <a:spcPct val="100000"/>
              </a:lnSpc>
              <a:spcBef>
                <a:spcPts val="0"/>
              </a:spcBef>
              <a:spcAft>
                <a:spcPts val="200"/>
              </a:spcAft>
              <a:buClr>
                <a:schemeClr val="accent1"/>
              </a:buClr>
              <a:buFont typeface="Questrial"/>
              <a:buNone/>
              <a:defRPr b="0" i="0" sz="1800" u="none" cap="none" strike="noStrike">
                <a:solidFill>
                  <a:srgbClr val="FEFEFE"/>
                </a:solidFill>
                <a:latin typeface="Questrial"/>
                <a:ea typeface="Questrial"/>
                <a:cs typeface="Questrial"/>
                <a:sym typeface="Questrial"/>
              </a:defRPr>
            </a:lvl1pPr>
            <a:lvl2pPr indent="0" lvl="1" marL="457200" marR="0" rtl="0" algn="l">
              <a:lnSpc>
                <a:spcPct val="90000"/>
              </a:lnSpc>
              <a:spcBef>
                <a:spcPts val="200"/>
              </a:spcBef>
              <a:spcAft>
                <a:spcPts val="400"/>
              </a:spcAft>
              <a:buClr>
                <a:schemeClr val="accent1"/>
              </a:buClr>
              <a:buFont typeface="Noto Sans Symbols"/>
              <a:buNone/>
              <a:defRPr b="0" i="0" sz="1400" u="none" cap="none" strike="noStrike">
                <a:solidFill>
                  <a:schemeClr val="lt1"/>
                </a:solidFill>
                <a:latin typeface="Questrial"/>
                <a:ea typeface="Questrial"/>
                <a:cs typeface="Questrial"/>
                <a:sym typeface="Questrial"/>
              </a:defRPr>
            </a:lvl2pPr>
            <a:lvl3pPr indent="0" lvl="2" marL="914400" marR="0" rtl="0" algn="l">
              <a:lnSpc>
                <a:spcPct val="90000"/>
              </a:lnSpc>
              <a:spcBef>
                <a:spcPts val="200"/>
              </a:spcBef>
              <a:spcAft>
                <a:spcPts val="400"/>
              </a:spcAft>
              <a:buClr>
                <a:schemeClr val="accent1"/>
              </a:buClr>
              <a:buFont typeface="Noto Sans Symbols"/>
              <a:buNone/>
              <a:defRPr b="0" i="0" sz="1200" u="none" cap="none" strike="noStrike">
                <a:solidFill>
                  <a:schemeClr val="lt1"/>
                </a:solidFill>
                <a:latin typeface="Questrial"/>
                <a:ea typeface="Questrial"/>
                <a:cs typeface="Questrial"/>
                <a:sym typeface="Questrial"/>
              </a:defRPr>
            </a:lvl3pPr>
            <a:lvl4pPr indent="0" lvl="3" marL="1371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4pPr>
            <a:lvl5pPr indent="0" lvl="4" marL="18288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5pPr>
            <a:lvl6pPr indent="0" lvl="5" marL="22860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6pPr>
            <a:lvl7pPr indent="0" lvl="6" marL="27432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7pPr>
            <a:lvl8pPr indent="0" lvl="7" marL="32004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8pPr>
            <a:lvl9pPr indent="0" lvl="8" marL="3657600" marR="0" rtl="0" algn="l">
              <a:lnSpc>
                <a:spcPct val="90000"/>
              </a:lnSpc>
              <a:spcBef>
                <a:spcPts val="200"/>
              </a:spcBef>
              <a:spcAft>
                <a:spcPts val="400"/>
              </a:spcAft>
              <a:buClr>
                <a:schemeClr val="accent1"/>
              </a:buClr>
              <a:buFont typeface="Noto Sans Symbols"/>
              <a:buNone/>
              <a:defRPr b="0" i="0" sz="1000" u="none" cap="none" strike="noStrike">
                <a:solidFill>
                  <a:schemeClr val="lt1"/>
                </a:solidFill>
                <a:latin typeface="Questrial"/>
                <a:ea typeface="Questrial"/>
                <a:cs typeface="Questrial"/>
                <a:sym typeface="Questrial"/>
              </a:defRPr>
            </a:lvl9pPr>
          </a:lstStyle>
          <a:p/>
        </p:txBody>
      </p:sp>
      <p:sp>
        <p:nvSpPr>
          <p:cNvPr id="70" name="Shape 70"/>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sz="1000">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1" name="Shape 71"/>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sz="1000" cap="non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72" name="Shape 72"/>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lang="nl-NL" sz="1000">
                <a:solidFill>
                  <a:srgbClr val="FEFEFE"/>
                </a:solidFill>
                <a:latin typeface="Questrial"/>
                <a:ea typeface="Questrial"/>
                <a:cs typeface="Questrial"/>
                <a:sym typeface="Questrial"/>
              </a:rPr>
              <a:t>‹#›</a:t>
            </a:fld>
          </a:p>
        </p:txBody>
      </p:sp>
      <p:cxnSp>
        <p:nvCxnSpPr>
          <p:cNvPr id="73" name="Shape 73"/>
          <p:cNvCxnSpPr/>
          <p:nvPr/>
        </p:nvCxnSpPr>
        <p:spPr>
          <a:xfrm rot="10800000">
            <a:off x="8386842" y="5264105"/>
            <a:ext cx="0" cy="914400"/>
          </a:xfrm>
          <a:prstGeom prst="straightConnector1">
            <a:avLst/>
          </a:prstGeom>
          <a:noFill/>
          <a:ln cap="flat" cmpd="sng" w="19050">
            <a:solidFill>
              <a:schemeClr val="accent1"/>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dk2"/>
        </a:solidFill>
      </p:bgPr>
    </p:bg>
    <p:spTree>
      <p:nvGrpSpPr>
        <p:cNvPr id="5" name="Shape 5"/>
        <p:cNvGrpSpPr/>
        <p:nvPr/>
      </p:nvGrpSpPr>
      <p:grpSpPr>
        <a:xfrm>
          <a:off x="0" y="0"/>
          <a:ext cx="0" cy="0"/>
          <a:chOff x="0" y="0"/>
          <a:chExt cx="0" cy="0"/>
        </a:xfrm>
      </p:grpSpPr>
      <p:sp>
        <p:nvSpPr>
          <p:cNvPr id="6" name="Shape 6"/>
          <p:cNvSpPr txBox="1"/>
          <p:nvPr>
            <p:ph type="title"/>
          </p:nvPr>
        </p:nvSpPr>
        <p:spPr>
          <a:xfrm>
            <a:off x="1024128" y="585216"/>
            <a:ext cx="9720072" cy="1499615"/>
          </a:xfrm>
          <a:prstGeom prst="rect">
            <a:avLst/>
          </a:prstGeom>
          <a:noFill/>
          <a:ln>
            <a:noFill/>
          </a:ln>
        </p:spPr>
        <p:txBody>
          <a:bodyPr anchorCtr="0" anchor="ctr" bIns="91425" lIns="91425" rIns="91425" tIns="91425"/>
          <a:lstStyle>
            <a:lvl1pPr indent="0" lvl="0" marL="0" marR="0" rtl="0" algn="l">
              <a:lnSpc>
                <a:spcPct val="80000"/>
              </a:lnSpc>
              <a:spcBef>
                <a:spcPts val="0"/>
              </a:spcBef>
              <a:buClr>
                <a:srgbClr val="FEFEFE"/>
              </a:buClr>
              <a:buFont typeface="Questrial"/>
              <a:buNone/>
              <a:defRPr b="0" i="0" sz="5000" u="none" cap="none" strike="noStrike">
                <a:solidFill>
                  <a:srgbClr val="FEFEFE"/>
                </a:solidFill>
                <a:latin typeface="Questrial"/>
                <a:ea typeface="Questrial"/>
                <a:cs typeface="Questrial"/>
                <a:sym typeface="Questrial"/>
              </a:defRPr>
            </a:lvl1pPr>
            <a:lvl2pPr indent="0" lvl="1">
              <a:spcBef>
                <a:spcPts val="0"/>
              </a:spcBef>
              <a:buNone/>
              <a:defRPr sz="1800"/>
            </a:lvl2pPr>
            <a:lvl3pPr indent="0" lvl="2">
              <a:spcBef>
                <a:spcPts val="0"/>
              </a:spcBef>
              <a:buNone/>
              <a:defRPr sz="1800"/>
            </a:lvl3pPr>
            <a:lvl4pPr indent="0" lvl="3">
              <a:spcBef>
                <a:spcPts val="0"/>
              </a:spcBef>
              <a:buNone/>
              <a:defRPr sz="1800"/>
            </a:lvl4pPr>
            <a:lvl5pPr indent="0" lvl="4">
              <a:spcBef>
                <a:spcPts val="0"/>
              </a:spcBef>
              <a:buNone/>
              <a:defRPr sz="1800"/>
            </a:lvl5pPr>
            <a:lvl6pPr indent="0" lvl="5">
              <a:spcBef>
                <a:spcPts val="0"/>
              </a:spcBef>
              <a:buNone/>
              <a:defRPr sz="1800"/>
            </a:lvl6pPr>
            <a:lvl7pPr indent="0" lvl="6">
              <a:spcBef>
                <a:spcPts val="0"/>
              </a:spcBef>
              <a:buNone/>
              <a:defRPr sz="1800"/>
            </a:lvl7pPr>
            <a:lvl8pPr indent="0" lvl="7">
              <a:spcBef>
                <a:spcPts val="0"/>
              </a:spcBef>
              <a:buNone/>
              <a:defRPr sz="1800"/>
            </a:lvl8pPr>
            <a:lvl9pPr indent="0" lvl="8">
              <a:spcBef>
                <a:spcPts val="0"/>
              </a:spcBef>
              <a:buNone/>
              <a:defRPr sz="1800"/>
            </a:lvl9pPr>
          </a:lstStyle>
          <a:p/>
        </p:txBody>
      </p:sp>
      <p:sp>
        <p:nvSpPr>
          <p:cNvPr id="7" name="Shape 7"/>
          <p:cNvSpPr txBox="1"/>
          <p:nvPr>
            <p:ph idx="1" type="body"/>
          </p:nvPr>
        </p:nvSpPr>
        <p:spPr>
          <a:xfrm>
            <a:off x="1024128" y="2286000"/>
            <a:ext cx="9720072" cy="4023360"/>
          </a:xfrm>
          <a:prstGeom prst="rect">
            <a:avLst/>
          </a:prstGeom>
          <a:noFill/>
          <a:ln>
            <a:noFill/>
          </a:ln>
        </p:spPr>
        <p:txBody>
          <a:bodyPr anchorCtr="0" anchor="t" bIns="91425" lIns="91425" rIns="91425" tIns="91425"/>
          <a:lstStyle>
            <a:lvl1pPr indent="48260" lvl="0" marL="91440" marR="0" rtl="0" algn="l">
              <a:lnSpc>
                <a:spcPct val="90000"/>
              </a:lnSpc>
              <a:spcBef>
                <a:spcPts val="1200"/>
              </a:spcBef>
              <a:spcAft>
                <a:spcPts val="200"/>
              </a:spcAft>
              <a:buClr>
                <a:schemeClr val="accent1"/>
              </a:buClr>
              <a:buSzPct val="100000"/>
              <a:buFont typeface="Questrial"/>
              <a:buChar char=" "/>
              <a:defRPr b="0" i="0" sz="2200" u="none" cap="none" strike="noStrike">
                <a:solidFill>
                  <a:schemeClr val="lt1"/>
                </a:solidFill>
                <a:latin typeface="Questrial"/>
                <a:ea typeface="Questrial"/>
                <a:cs typeface="Questrial"/>
                <a:sym typeface="Questrial"/>
              </a:defRPr>
            </a:lvl1pPr>
            <a:lvl2pPr indent="-23875" lvl="1" marL="265176" marR="0" rtl="0" algn="l">
              <a:lnSpc>
                <a:spcPct val="90000"/>
              </a:lnSpc>
              <a:spcBef>
                <a:spcPts val="200"/>
              </a:spcBef>
              <a:spcAft>
                <a:spcPts val="400"/>
              </a:spcAft>
              <a:buClr>
                <a:schemeClr val="accent1"/>
              </a:buClr>
              <a:buSzPct val="100000"/>
              <a:buFont typeface="Noto Sans Symbols"/>
              <a:buChar char="•"/>
              <a:defRPr b="0" i="0" sz="1800" u="none" cap="none" strike="noStrike">
                <a:solidFill>
                  <a:schemeClr val="lt1"/>
                </a:solidFill>
                <a:latin typeface="Questrial"/>
                <a:ea typeface="Questrial"/>
                <a:cs typeface="Questrial"/>
                <a:sym typeface="Questrial"/>
              </a:defRPr>
            </a:lvl2pPr>
            <a:lvl3pPr indent="-54355" lvl="2" marL="4480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3pPr>
            <a:lvl4pPr indent="-48259" lvl="3" marL="59436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4pPr>
            <a:lvl5pPr indent="-53340" lvl="4" marL="77724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5pPr>
            <a:lvl6pPr indent="-50800" lvl="5" marL="914400"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6pPr>
            <a:lvl7pPr indent="-57403" lvl="6" marL="1060704"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7pPr>
            <a:lvl8pPr indent="-60452" lvl="7" marL="1216152"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8pPr>
            <a:lvl9pPr indent="-54355" lvl="8" marL="1362456" marR="0" rtl="0" algn="l">
              <a:lnSpc>
                <a:spcPct val="90000"/>
              </a:lnSpc>
              <a:spcBef>
                <a:spcPts val="200"/>
              </a:spcBef>
              <a:spcAft>
                <a:spcPts val="400"/>
              </a:spcAft>
              <a:buClr>
                <a:schemeClr val="accent1"/>
              </a:buClr>
              <a:buSzPct val="100000"/>
              <a:buFont typeface="Noto Sans Symbols"/>
              <a:buChar char="•"/>
              <a:defRPr b="0" i="0" sz="1400" u="none" cap="none" strike="noStrike">
                <a:solidFill>
                  <a:schemeClr val="lt1"/>
                </a:solidFill>
                <a:latin typeface="Questrial"/>
                <a:ea typeface="Questrial"/>
                <a:cs typeface="Questrial"/>
                <a:sym typeface="Questrial"/>
              </a:defRPr>
            </a:lvl9pPr>
          </a:lstStyle>
          <a:p/>
        </p:txBody>
      </p:sp>
      <p:sp>
        <p:nvSpPr>
          <p:cNvPr id="8" name="Shape 8"/>
          <p:cNvSpPr txBox="1"/>
          <p:nvPr>
            <p:ph idx="10" type="dt"/>
          </p:nvPr>
        </p:nvSpPr>
        <p:spPr>
          <a:xfrm>
            <a:off x="1024129" y="6470703"/>
            <a:ext cx="2154143" cy="274319"/>
          </a:xfrm>
          <a:prstGeom prst="rect">
            <a:avLst/>
          </a:prstGeom>
          <a:noFill/>
          <a:ln>
            <a:noFill/>
          </a:ln>
        </p:spPr>
        <p:txBody>
          <a:bodyPr anchorCtr="0" anchor="ctr" bIns="91425" lIns="91425" rIns="91425" tIns="91425"/>
          <a:lstStyle>
            <a:lvl1pPr indent="0" lvl="0" marL="0" marR="0" rtl="0" algn="l">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9" name="Shape 9"/>
          <p:cNvSpPr txBox="1"/>
          <p:nvPr>
            <p:ph idx="11" type="ftr"/>
          </p:nvPr>
        </p:nvSpPr>
        <p:spPr>
          <a:xfrm>
            <a:off x="4842932" y="6470703"/>
            <a:ext cx="5901458" cy="274319"/>
          </a:xfrm>
          <a:prstGeom prst="rect">
            <a:avLst/>
          </a:prstGeom>
          <a:noFill/>
          <a:ln>
            <a:noFill/>
          </a:ln>
        </p:spPr>
        <p:txBody>
          <a:bodyPr anchorCtr="0" anchor="ctr" bIns="91425" lIns="91425" rIns="91425" tIns="91425"/>
          <a:lstStyle>
            <a:lvl1pPr indent="0" lvl="0" marL="0" marR="0" rtl="0" algn="r">
              <a:spcBef>
                <a:spcPts val="0"/>
              </a:spcBef>
              <a:buNone/>
              <a:defRPr b="0" i="0" sz="1000" u="none" cap="none" strike="noStrike">
                <a:solidFill>
                  <a:srgbClr val="FEFEFE"/>
                </a:solidFill>
                <a:latin typeface="Questrial"/>
                <a:ea typeface="Questrial"/>
                <a:cs typeface="Questrial"/>
                <a:sym typeface="Questrial"/>
              </a:defRPr>
            </a:lvl1pPr>
            <a:lvl2pPr indent="0" lvl="1" marL="457200" marR="0" rtl="0" algn="l">
              <a:spcBef>
                <a:spcPts val="0"/>
              </a:spcBef>
              <a:buNone/>
              <a:defRPr b="0" i="0" sz="1800" u="none" cap="none" strike="noStrike">
                <a:solidFill>
                  <a:schemeClr val="lt1"/>
                </a:solidFill>
                <a:latin typeface="Questrial"/>
                <a:ea typeface="Questrial"/>
                <a:cs typeface="Questrial"/>
                <a:sym typeface="Questrial"/>
              </a:defRPr>
            </a:lvl2pPr>
            <a:lvl3pPr indent="0" lvl="2" marL="914400" marR="0" rtl="0" algn="l">
              <a:spcBef>
                <a:spcPts val="0"/>
              </a:spcBef>
              <a:buNone/>
              <a:defRPr b="0" i="0" sz="1800" u="none" cap="none" strike="noStrike">
                <a:solidFill>
                  <a:schemeClr val="lt1"/>
                </a:solidFill>
                <a:latin typeface="Questrial"/>
                <a:ea typeface="Questrial"/>
                <a:cs typeface="Questrial"/>
                <a:sym typeface="Questrial"/>
              </a:defRPr>
            </a:lvl3pPr>
            <a:lvl4pPr indent="0" lvl="3" marL="1371600" marR="0" rtl="0" algn="l">
              <a:spcBef>
                <a:spcPts val="0"/>
              </a:spcBef>
              <a:buNone/>
              <a:defRPr b="0" i="0" sz="1800" u="none" cap="none" strike="noStrike">
                <a:solidFill>
                  <a:schemeClr val="lt1"/>
                </a:solidFill>
                <a:latin typeface="Questrial"/>
                <a:ea typeface="Questrial"/>
                <a:cs typeface="Questrial"/>
                <a:sym typeface="Questrial"/>
              </a:defRPr>
            </a:lvl4pPr>
            <a:lvl5pPr indent="0" lvl="4" marL="1828800" marR="0" rtl="0" algn="l">
              <a:spcBef>
                <a:spcPts val="0"/>
              </a:spcBef>
              <a:buNone/>
              <a:defRPr b="0" i="0" sz="1800" u="none" cap="none" strike="noStrike">
                <a:solidFill>
                  <a:schemeClr val="lt1"/>
                </a:solidFill>
                <a:latin typeface="Questrial"/>
                <a:ea typeface="Questrial"/>
                <a:cs typeface="Questrial"/>
                <a:sym typeface="Questrial"/>
              </a:defRPr>
            </a:lvl5pPr>
            <a:lvl6pPr indent="0" lvl="5" marL="2286000" marR="0" rtl="0" algn="l">
              <a:spcBef>
                <a:spcPts val="0"/>
              </a:spcBef>
              <a:buNone/>
              <a:defRPr b="0" i="0" sz="1800" u="none" cap="none" strike="noStrike">
                <a:solidFill>
                  <a:schemeClr val="lt1"/>
                </a:solidFill>
                <a:latin typeface="Questrial"/>
                <a:ea typeface="Questrial"/>
                <a:cs typeface="Questrial"/>
                <a:sym typeface="Questrial"/>
              </a:defRPr>
            </a:lvl6pPr>
            <a:lvl7pPr indent="0" lvl="6" marL="2743200" marR="0" rtl="0" algn="l">
              <a:spcBef>
                <a:spcPts val="0"/>
              </a:spcBef>
              <a:buNone/>
              <a:defRPr b="0" i="0" sz="1800" u="none" cap="none" strike="noStrike">
                <a:solidFill>
                  <a:schemeClr val="lt1"/>
                </a:solidFill>
                <a:latin typeface="Questrial"/>
                <a:ea typeface="Questrial"/>
                <a:cs typeface="Questrial"/>
                <a:sym typeface="Questrial"/>
              </a:defRPr>
            </a:lvl7pPr>
            <a:lvl8pPr indent="0" lvl="7" marL="3200400" marR="0" rtl="0" algn="l">
              <a:spcBef>
                <a:spcPts val="0"/>
              </a:spcBef>
              <a:buNone/>
              <a:defRPr b="0" i="0" sz="1800" u="none" cap="none" strike="noStrike">
                <a:solidFill>
                  <a:schemeClr val="lt1"/>
                </a:solidFill>
                <a:latin typeface="Questrial"/>
                <a:ea typeface="Questrial"/>
                <a:cs typeface="Questrial"/>
                <a:sym typeface="Questrial"/>
              </a:defRPr>
            </a:lvl8pPr>
            <a:lvl9pPr indent="0" lvl="8" marL="3657600" marR="0" rtl="0" algn="l">
              <a:spcBef>
                <a:spcPts val="0"/>
              </a:spcBef>
              <a:buNone/>
              <a:defRPr b="0" i="0" sz="1800" u="none" cap="none" strike="noStrike">
                <a:solidFill>
                  <a:schemeClr val="lt1"/>
                </a:solidFill>
                <a:latin typeface="Questrial"/>
                <a:ea typeface="Questrial"/>
                <a:cs typeface="Questrial"/>
                <a:sym typeface="Questrial"/>
              </a:defRPr>
            </a:lvl9pPr>
          </a:lstStyle>
          <a:p/>
        </p:txBody>
      </p:sp>
      <p:sp>
        <p:nvSpPr>
          <p:cNvPr id="10" name="Shape 10"/>
          <p:cNvSpPr txBox="1"/>
          <p:nvPr>
            <p:ph idx="12" type="sldNum"/>
          </p:nvPr>
        </p:nvSpPr>
        <p:spPr>
          <a:xfrm>
            <a:off x="10837332" y="6470703"/>
            <a:ext cx="973666" cy="274319"/>
          </a:xfrm>
          <a:prstGeom prst="rect">
            <a:avLst/>
          </a:prstGeom>
          <a:noFill/>
          <a:ln>
            <a:noFill/>
          </a:ln>
        </p:spPr>
        <p:txBody>
          <a:bodyPr anchorCtr="0" anchor="ctr" bIns="45700" lIns="91425" rIns="91425" tIns="45700">
            <a:noAutofit/>
          </a:bodyPr>
          <a:lstStyle/>
          <a:p>
            <a:pPr indent="0" lvl="0" marL="0" marR="0" rtl="0" algn="l">
              <a:spcBef>
                <a:spcPts val="0"/>
              </a:spcBef>
              <a:buSzPct val="25000"/>
              <a:buNone/>
            </a:pPr>
            <a:fld id="{00000000-1234-1234-1234-123412341234}" type="slidenum">
              <a:rPr b="0" i="0" lang="nl-NL" sz="1000" u="none" cap="none" strike="noStrike">
                <a:solidFill>
                  <a:srgbClr val="FEFEFE"/>
                </a:solidFill>
                <a:latin typeface="Questrial"/>
                <a:ea typeface="Questrial"/>
                <a:cs typeface="Questrial"/>
                <a:sym typeface="Questrial"/>
              </a:rPr>
              <a:t>‹#›</a:t>
            </a:fld>
          </a:p>
        </p:txBody>
      </p:sp>
      <p:cxnSp>
        <p:nvCxnSpPr>
          <p:cNvPr id="11" name="Shape 11"/>
          <p:cNvCxnSpPr/>
          <p:nvPr/>
        </p:nvCxnSpPr>
        <p:spPr>
          <a:xfrm rot="10800000">
            <a:off x="762000" y="826324"/>
            <a:ext cx="0" cy="914400"/>
          </a:xfrm>
          <a:prstGeom prst="straightConnector1">
            <a:avLst/>
          </a:prstGeom>
          <a:noFill/>
          <a:ln cap="flat" cmpd="sng" w="19050">
            <a:solidFill>
              <a:schemeClr val="accent1"/>
            </a:solidFill>
            <a:prstDash val="solid"/>
            <a:round/>
            <a:headEnd len="med" w="med" type="none"/>
            <a:tailEnd len="med" w="med" type="none"/>
          </a:ln>
        </p:spPr>
      </p:cxn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en.educaplay.com/en/learningresources/1741952/kwh_berekenen.htm" TargetMode="External"/><Relationship Id="rId4" Type="http://schemas.openxmlformats.org/officeDocument/2006/relationships/image" Target="../media/image0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07.jpg"/><Relationship Id="rId4" Type="http://schemas.openxmlformats.org/officeDocument/2006/relationships/hyperlink" Target="http://youtu.be/bDJTk4KrGOM" TargetMode="External"/><Relationship Id="rId5" Type="http://schemas.openxmlformats.org/officeDocument/2006/relationships/image" Target="../media/image08.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en.educaplay.com/en/learningresources/1751973/onderwerp_4_nask.htm" TargetMode="External"/><Relationship Id="rId4" Type="http://schemas.openxmlformats.org/officeDocument/2006/relationships/image" Target="../media/image02.jpg"/><Relationship Id="rId5" Type="http://schemas.openxmlformats.org/officeDocument/2006/relationships/hyperlink" Target="http://en.educaplay.com/en/collection/28135/11/kwh_berekenen.ht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0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hyperlink" Target="http://www.schooltv.nl/no_cache/video/crid/20101027_elektriciteit01/" TargetMode="External"/><Relationship Id="rId4" Type="http://schemas.openxmlformats.org/officeDocument/2006/relationships/image" Target="../media/image0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06.gif"/><Relationship Id="rId4" Type="http://schemas.openxmlformats.org/officeDocument/2006/relationships/hyperlink" Target="http://www.schooltv.nl/no_cache/video/crid/20070221_kunstlicht01/" TargetMode="External"/><Relationship Id="rId5" Type="http://schemas.openxmlformats.org/officeDocument/2006/relationships/image" Target="../media/image11.png"/><Relationship Id="rId6" Type="http://schemas.openxmlformats.org/officeDocument/2006/relationships/hyperlink" Target="http://www.schooltv.nl/no_cache/video/crid/20070221_kunstlicht01/"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0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0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0" name="Shape 90"/>
        <p:cNvGrpSpPr/>
        <p:nvPr/>
      </p:nvGrpSpPr>
      <p:grpSpPr>
        <a:xfrm>
          <a:off x="0" y="0"/>
          <a:ext cx="0" cy="0"/>
          <a:chOff x="0" y="0"/>
          <a:chExt cx="0" cy="0"/>
        </a:xfrm>
      </p:grpSpPr>
      <p:sp>
        <p:nvSpPr>
          <p:cNvPr id="91" name="Shape 91"/>
          <p:cNvSpPr txBox="1"/>
          <p:nvPr>
            <p:ph type="ctrTitle"/>
          </p:nvPr>
        </p:nvSpPr>
        <p:spPr>
          <a:xfrm>
            <a:off x="457200" y="4960137"/>
            <a:ext cx="7772400" cy="1463039"/>
          </a:xfrm>
          <a:prstGeom prst="rect">
            <a:avLst/>
          </a:prstGeom>
          <a:noFill/>
          <a:ln>
            <a:noFill/>
          </a:ln>
        </p:spPr>
        <p:txBody>
          <a:bodyPr anchorCtr="0" anchor="ctr" bIns="45700" lIns="91425" rIns="91425" tIns="45700">
            <a:noAutofit/>
          </a:bodyPr>
          <a:lstStyle/>
          <a:p>
            <a:pPr indent="0" lvl="0" marL="0" marR="0" rtl="0" algn="r">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ONDERWERP 4 ENERGIEVERBRUIK</a:t>
            </a:r>
          </a:p>
        </p:txBody>
      </p:sp>
      <p:sp>
        <p:nvSpPr>
          <p:cNvPr id="92" name="Shape 92"/>
          <p:cNvSpPr txBox="1"/>
          <p:nvPr>
            <p:ph idx="1" type="subTitle"/>
          </p:nvPr>
        </p:nvSpPr>
        <p:spPr>
          <a:xfrm>
            <a:off x="8610600" y="4960137"/>
            <a:ext cx="3200399" cy="1463039"/>
          </a:xfrm>
          <a:prstGeom prst="rect">
            <a:avLst/>
          </a:prstGeom>
          <a:noFill/>
          <a:ln>
            <a:noFill/>
          </a:ln>
        </p:spPr>
        <p:txBody>
          <a:bodyPr anchorCtr="0" anchor="ctr" bIns="45700" lIns="91425" rIns="91425" tIns="45700">
            <a:noAutofit/>
          </a:bodyPr>
          <a:lstStyle/>
          <a:p>
            <a:pPr indent="0" lvl="0" marL="0" marR="0" rtl="0" algn="l">
              <a:lnSpc>
                <a:spcPct val="100000"/>
              </a:lnSpc>
              <a:spcBef>
                <a:spcPts val="0"/>
              </a:spcBef>
              <a:spcAft>
                <a:spcPts val="0"/>
              </a:spcAft>
              <a:buClr>
                <a:schemeClr val="accent1"/>
              </a:buClr>
              <a:buSzPct val="25000"/>
              <a:buFont typeface="Questrial"/>
              <a:buNone/>
            </a:pPr>
            <a:r>
              <a:rPr b="0" i="0" lang="nl-NL" sz="1800" u="none" cap="none" strike="noStrike">
                <a:solidFill>
                  <a:srgbClr val="FEFEFE"/>
                </a:solidFill>
                <a:latin typeface="Questrial"/>
                <a:ea typeface="Questrial"/>
                <a:cs typeface="Questrial"/>
                <a:sym typeface="Questrial"/>
              </a:rPr>
              <a:t>Nask leerjaar 1</a:t>
            </a: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8" name="Shape 158"/>
        <p:cNvGrpSpPr/>
        <p:nvPr/>
      </p:nvGrpSpPr>
      <p:grpSpPr>
        <a:xfrm>
          <a:off x="0" y="0"/>
          <a:ext cx="0" cy="0"/>
          <a:chOff x="0" y="0"/>
          <a:chExt cx="0" cy="0"/>
        </a:xfrm>
      </p:grpSpPr>
      <p:sp>
        <p:nvSpPr>
          <p:cNvPr id="159" name="Shape 15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HOE BEREKEN JE ELEKTRICITEITSVERBRUIK?</a:t>
            </a:r>
          </a:p>
        </p:txBody>
      </p:sp>
      <p:graphicFrame>
        <p:nvGraphicFramePr>
          <p:cNvPr id="160" name="Shape 160"/>
          <p:cNvGraphicFramePr/>
          <p:nvPr/>
        </p:nvGraphicFramePr>
        <p:xfrm>
          <a:off x="1023937" y="2285998"/>
          <a:ext cx="3000000" cy="3000000"/>
        </p:xfrm>
        <a:graphic>
          <a:graphicData uri="http://schemas.openxmlformats.org/drawingml/2006/table">
            <a:tbl>
              <a:tblPr bandRow="1" firstRow="1">
                <a:noFill/>
                <a:tableStyleId>{F23628BA-BE28-4B7B-8FD9-281AE2029BCB}</a:tableStyleId>
              </a:tblPr>
              <a:tblGrid>
                <a:gridCol w="804850"/>
                <a:gridCol w="5675300"/>
                <a:gridCol w="3240075"/>
              </a:tblGrid>
              <a:tr h="619800">
                <a:tc>
                  <a:txBody>
                    <a:bodyPr>
                      <a:noAutofit/>
                    </a:bodyPr>
                    <a:lstStyle/>
                    <a:p>
                      <a:pPr indent="0" lvl="0" marL="0" marR="0" rtl="0" algn="l">
                        <a:spcBef>
                          <a:spcPts val="0"/>
                        </a:spcBef>
                        <a:buSzPct val="25000"/>
                        <a:buNone/>
                      </a:pPr>
                      <a:r>
                        <a:rPr lang="nl-NL" sz="1800"/>
                        <a:t>1</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Schrijf het vermogen op in kW.	</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0.5 kW</a:t>
                      </a:r>
                    </a:p>
                  </a:txBody>
                  <a:tcPr marT="45725" marB="45725" marR="91450" marL="91450"/>
                </a:tc>
              </a:tr>
              <a:tr h="619800">
                <a:tc>
                  <a:txBody>
                    <a:bodyPr>
                      <a:noAutofit/>
                    </a:bodyPr>
                    <a:lstStyle/>
                    <a:p>
                      <a:pPr indent="0" lvl="0" marL="0" marR="0" rtl="0" algn="l">
                        <a:spcBef>
                          <a:spcPts val="0"/>
                        </a:spcBef>
                        <a:buSzPct val="25000"/>
                        <a:buNone/>
                      </a:pPr>
                      <a:r>
                        <a:rPr lang="nl-NL" sz="1800"/>
                        <a:t>2</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Schrijf op hoeveel uur het apparaat aanstaat</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8 uur = 8 h</a:t>
                      </a:r>
                    </a:p>
                  </a:txBody>
                  <a:tcPr marT="45725" marB="45725" marR="91450" marL="91450"/>
                </a:tc>
              </a:tr>
              <a:tr h="619800">
                <a:tc>
                  <a:txBody>
                    <a:bodyPr>
                      <a:noAutofit/>
                    </a:bodyPr>
                    <a:lstStyle/>
                    <a:p>
                      <a:pPr indent="0" lvl="0" marL="0" marR="0" rtl="0" algn="l">
                        <a:spcBef>
                          <a:spcPts val="0"/>
                        </a:spcBef>
                        <a:buSzPct val="25000"/>
                        <a:buNone/>
                      </a:pPr>
                      <a:r>
                        <a:rPr lang="nl-NL" sz="1800"/>
                        <a:t>3</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Vermenigvuldig het vermogen met de tijd.</a:t>
                      </a:r>
                    </a:p>
                  </a:txBody>
                  <a:tcPr marT="45725" marB="45725" marR="91450" marL="91450"/>
                </a:tc>
                <a:tc>
                  <a:txBody>
                    <a:bodyPr>
                      <a:noAutofit/>
                    </a:bodyPr>
                    <a:lstStyle/>
                    <a:p>
                      <a:pPr indent="0" lvl="0" marL="0" marR="0" rtl="0" algn="l">
                        <a:lnSpc>
                          <a:spcPct val="100000"/>
                        </a:lnSpc>
                        <a:spcBef>
                          <a:spcPts val="0"/>
                        </a:spcBef>
                        <a:spcAft>
                          <a:spcPts val="0"/>
                        </a:spcAft>
                        <a:buClr>
                          <a:schemeClr val="lt1"/>
                        </a:buClr>
                        <a:buSzPct val="25000"/>
                        <a:buFont typeface="Questrial"/>
                        <a:buNone/>
                      </a:pPr>
                      <a:r>
                        <a:rPr lang="nl-NL" sz="1800">
                          <a:solidFill>
                            <a:schemeClr val="lt1"/>
                          </a:solidFill>
                          <a:latin typeface="Questrial"/>
                          <a:ea typeface="Questrial"/>
                          <a:cs typeface="Questrial"/>
                          <a:sym typeface="Questrial"/>
                        </a:rPr>
                        <a:t>0,5 X 8 = 4</a:t>
                      </a:r>
                    </a:p>
                  </a:txBody>
                  <a:tcPr marT="45725" marB="45725" marR="91450" marL="91450"/>
                </a:tc>
              </a:tr>
              <a:tr h="619800">
                <a:tc>
                  <a:txBody>
                    <a:bodyPr>
                      <a:noAutofit/>
                    </a:bodyPr>
                    <a:lstStyle/>
                    <a:p>
                      <a:pPr indent="0" lvl="0" marL="0" marR="0" rtl="0" algn="l">
                        <a:spcBef>
                          <a:spcPts val="0"/>
                        </a:spcBef>
                        <a:buSzPct val="25000"/>
                        <a:buNone/>
                      </a:pPr>
                      <a:r>
                        <a:rPr lang="nl-NL" sz="1800"/>
                        <a:t>4</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Het antwoord is het energieverbruik in kWh.	</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Het energiegebruik is</a:t>
                      </a:r>
                      <a:r>
                        <a:rPr lang="nl-NL" sz="1800">
                          <a:solidFill>
                            <a:schemeClr val="lt1"/>
                          </a:solidFill>
                          <a:latin typeface="Questrial"/>
                          <a:ea typeface="Questrial"/>
                          <a:cs typeface="Questrial"/>
                          <a:sym typeface="Questrial"/>
                        </a:rPr>
                        <a:t> </a:t>
                      </a:r>
                      <a:r>
                        <a:rPr lang="nl-NL" sz="1800">
                          <a:solidFill>
                            <a:schemeClr val="lt1"/>
                          </a:solidFill>
                          <a:latin typeface="Questrial"/>
                          <a:ea typeface="Questrial"/>
                          <a:cs typeface="Questrial"/>
                          <a:sym typeface="Questrial"/>
                        </a:rPr>
                        <a:t>4 kWh.</a:t>
                      </a:r>
                    </a:p>
                  </a:txBody>
                  <a:tcPr marT="45725" marB="45725" marR="91450" marL="91450"/>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sp>
        <p:nvSpPr>
          <p:cNvPr id="165" name="Shape 165"/>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4400" u="none" cap="none" strike="noStrike">
                <a:solidFill>
                  <a:srgbClr val="FEFEFE"/>
                </a:solidFill>
                <a:latin typeface="Questrial"/>
                <a:ea typeface="Questrial"/>
                <a:cs typeface="Questrial"/>
                <a:sym typeface="Questrial"/>
              </a:rPr>
              <a:t>WAT MOET JE BETALEN VOOR HET ENERGIEVERBRUIK?</a:t>
            </a:r>
          </a:p>
        </p:txBody>
      </p:sp>
      <p:sp>
        <p:nvSpPr>
          <p:cNvPr id="166" name="Shape 166"/>
          <p:cNvSpPr txBox="1"/>
          <p:nvPr>
            <p:ph idx="1" type="body"/>
          </p:nvPr>
        </p:nvSpPr>
        <p:spPr>
          <a:xfrm>
            <a:off x="1024128" y="2286000"/>
            <a:ext cx="9720072" cy="1294326"/>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prijs van 1 kWh is ongeveer 19 cent.</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Als je van een apparaat het energiegebruik hebt berekend, dan vermenigvuldig je het energiegebruik met  0,19 cent.</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static1.parool.nl/static/photo/2010/0/12/12/20101228180705/media_xl_438102.jpg" id="167" name="Shape 167"/>
          <p:cNvPicPr preferRelativeResize="0"/>
          <p:nvPr/>
        </p:nvPicPr>
        <p:blipFill rotWithShape="1">
          <a:blip r:embed="rId3">
            <a:alphaModFix/>
          </a:blip>
          <a:srcRect b="0" l="0" r="0" t="0"/>
          <a:stretch/>
        </p:blipFill>
        <p:spPr>
          <a:xfrm>
            <a:off x="8116811" y="1628740"/>
            <a:ext cx="2279658" cy="1113351"/>
          </a:xfrm>
          <a:prstGeom prst="rect">
            <a:avLst/>
          </a:prstGeom>
          <a:noFill/>
          <a:ln>
            <a:noFill/>
          </a:ln>
        </p:spPr>
      </p:pic>
      <p:graphicFrame>
        <p:nvGraphicFramePr>
          <p:cNvPr id="168" name="Shape 168"/>
          <p:cNvGraphicFramePr/>
          <p:nvPr/>
        </p:nvGraphicFramePr>
        <p:xfrm>
          <a:off x="1065886" y="3773510"/>
          <a:ext cx="3000000" cy="3000000"/>
        </p:xfrm>
        <a:graphic>
          <a:graphicData uri="http://schemas.openxmlformats.org/drawingml/2006/table">
            <a:tbl>
              <a:tblPr bandRow="1" firstRow="1">
                <a:noFill/>
                <a:tableStyleId>{CF62C474-C142-44AC-A60C-F04F60921E5A}</a:tableStyleId>
              </a:tblPr>
              <a:tblGrid>
                <a:gridCol w="562525"/>
                <a:gridCol w="5752125"/>
                <a:gridCol w="3157325"/>
              </a:tblGrid>
              <a:tr h="666200">
                <a:tc gridSpan="3">
                  <a:txBody>
                    <a:bodyPr>
                      <a:noAutofit/>
                    </a:bodyPr>
                    <a:lstStyle/>
                    <a:p>
                      <a:pPr indent="0" lvl="0" marL="0" marR="0" rtl="0" algn="l">
                        <a:spcBef>
                          <a:spcPts val="0"/>
                        </a:spcBef>
                        <a:buSzPct val="25000"/>
                        <a:buNone/>
                      </a:pPr>
                      <a:r>
                        <a:rPr b="1" lang="nl-NL" sz="1800">
                          <a:solidFill>
                            <a:schemeClr val="lt1"/>
                          </a:solidFill>
                          <a:latin typeface="Questrial"/>
                          <a:ea typeface="Questrial"/>
                          <a:cs typeface="Questrial"/>
                          <a:sym typeface="Questrial"/>
                        </a:rPr>
                        <a:t>Hoe bereken je de kosten van het energieverbruik van een apparaat?</a:t>
                      </a:r>
                    </a:p>
                  </a:txBody>
                  <a:tcPr marT="45725" marB="45725" marR="91450" marL="91450"/>
                </a:tc>
                <a:tc hMerge="1"/>
                <a:tc hMerge="1"/>
              </a:tr>
              <a:tr h="658225">
                <a:tc>
                  <a:txBody>
                    <a:bodyPr>
                      <a:noAutofit/>
                    </a:bodyPr>
                    <a:lstStyle/>
                    <a:p>
                      <a:pPr indent="0" lvl="0" marL="0" marR="0" rtl="0" algn="l">
                        <a:spcBef>
                          <a:spcPts val="0"/>
                        </a:spcBef>
                        <a:buSzPct val="25000"/>
                        <a:buNone/>
                      </a:pPr>
                      <a:r>
                        <a:rPr lang="nl-NL" sz="1800"/>
                        <a:t>1</a:t>
                      </a:r>
                    </a:p>
                  </a:txBody>
                  <a:tcPr marT="45725" marB="45725" marR="91450" marL="91450"/>
                </a:tc>
                <a:tc>
                  <a:txBody>
                    <a:bodyPr>
                      <a:noAutofit/>
                    </a:bodyPr>
                    <a:lstStyle/>
                    <a:p>
                      <a:pPr indent="0" lvl="0" marL="0" marR="0" rtl="0" algn="l">
                        <a:spcBef>
                          <a:spcPts val="0"/>
                        </a:spcBef>
                        <a:buSzPct val="25000"/>
                        <a:buNone/>
                      </a:pPr>
                      <a:r>
                        <a:rPr lang="nl-NL" sz="1800">
                          <a:solidFill>
                            <a:schemeClr val="dk1"/>
                          </a:solidFill>
                          <a:latin typeface="Questrial"/>
                          <a:ea typeface="Questrial"/>
                          <a:cs typeface="Questrial"/>
                          <a:sym typeface="Questrial"/>
                        </a:rPr>
                        <a:t>Schrijf het energiegebruik in kWh op</a:t>
                      </a:r>
                    </a:p>
                  </a:txBody>
                  <a:tcPr marT="45725" marB="45725" marR="91450" marL="91450"/>
                </a:tc>
                <a:tc>
                  <a:txBody>
                    <a:bodyPr>
                      <a:noAutofit/>
                    </a:bodyPr>
                    <a:lstStyle/>
                    <a:p>
                      <a:pPr indent="0" lvl="0" marL="0" marR="0" rtl="0" algn="l">
                        <a:lnSpc>
                          <a:spcPct val="100000"/>
                        </a:lnSpc>
                        <a:spcBef>
                          <a:spcPts val="0"/>
                        </a:spcBef>
                        <a:spcAft>
                          <a:spcPts val="0"/>
                        </a:spcAft>
                        <a:buClr>
                          <a:schemeClr val="dk1"/>
                        </a:buClr>
                        <a:buSzPct val="25000"/>
                        <a:buFont typeface="Questrial"/>
                        <a:buNone/>
                      </a:pPr>
                      <a:r>
                        <a:rPr lang="nl-NL" sz="1800">
                          <a:solidFill>
                            <a:schemeClr val="dk1"/>
                          </a:solidFill>
                          <a:latin typeface="Questrial"/>
                          <a:ea typeface="Questrial"/>
                          <a:cs typeface="Questrial"/>
                          <a:sym typeface="Questrial"/>
                        </a:rPr>
                        <a:t>0,216 kWh</a:t>
                      </a:r>
                    </a:p>
                  </a:txBody>
                  <a:tcPr marT="45725" marB="45725" marR="91450" marL="91450"/>
                </a:tc>
              </a:tr>
              <a:tr h="658225">
                <a:tc>
                  <a:txBody>
                    <a:bodyPr>
                      <a:noAutofit/>
                    </a:bodyPr>
                    <a:lstStyle/>
                    <a:p>
                      <a:pPr indent="0" lvl="0" marL="0" marR="0" rtl="0" algn="l">
                        <a:spcBef>
                          <a:spcPts val="0"/>
                        </a:spcBef>
                        <a:buSzPct val="25000"/>
                        <a:buNone/>
                      </a:pPr>
                      <a:r>
                        <a:rPr lang="nl-NL" sz="1800"/>
                        <a:t>2</a:t>
                      </a:r>
                    </a:p>
                  </a:txBody>
                  <a:tcPr marT="45725" marB="45725" marR="91450" marL="91450"/>
                </a:tc>
                <a:tc>
                  <a:txBody>
                    <a:bodyPr>
                      <a:noAutofit/>
                    </a:bodyPr>
                    <a:lstStyle/>
                    <a:p>
                      <a:pPr indent="0" lvl="0" marL="0" marR="0" rtl="0" algn="l">
                        <a:spcBef>
                          <a:spcPts val="0"/>
                        </a:spcBef>
                        <a:buSzPct val="25000"/>
                        <a:buNone/>
                      </a:pPr>
                      <a:r>
                        <a:rPr lang="nl-NL" sz="1800">
                          <a:solidFill>
                            <a:schemeClr val="dk1"/>
                          </a:solidFill>
                          <a:latin typeface="Questrial"/>
                          <a:ea typeface="Questrial"/>
                          <a:cs typeface="Questrial"/>
                          <a:sym typeface="Questrial"/>
                        </a:rPr>
                        <a:t>Vermenigvuldig het energieverbruik</a:t>
                      </a:r>
                      <a:r>
                        <a:rPr lang="nl-NL" sz="1800">
                          <a:solidFill>
                            <a:schemeClr val="dk1"/>
                          </a:solidFill>
                          <a:latin typeface="Questrial"/>
                          <a:ea typeface="Questrial"/>
                          <a:cs typeface="Questrial"/>
                          <a:sym typeface="Questrial"/>
                        </a:rPr>
                        <a:t> </a:t>
                      </a:r>
                      <a:r>
                        <a:rPr lang="nl-NL" sz="1800">
                          <a:solidFill>
                            <a:schemeClr val="dk1"/>
                          </a:solidFill>
                          <a:latin typeface="Questrial"/>
                          <a:ea typeface="Questrial"/>
                          <a:cs typeface="Questrial"/>
                          <a:sym typeface="Questrial"/>
                        </a:rPr>
                        <a:t>met de kWh-prijs.</a:t>
                      </a:r>
                    </a:p>
                  </a:txBody>
                  <a:tcPr marT="45725" marB="45725" marR="91450" marL="91450"/>
                </a:tc>
                <a:tc>
                  <a:txBody>
                    <a:bodyPr>
                      <a:noAutofit/>
                    </a:bodyPr>
                    <a:lstStyle/>
                    <a:p>
                      <a:pPr indent="0" lvl="0" marL="0" marR="0" rtl="0" algn="l">
                        <a:lnSpc>
                          <a:spcPct val="100000"/>
                        </a:lnSpc>
                        <a:spcBef>
                          <a:spcPts val="0"/>
                        </a:spcBef>
                        <a:spcAft>
                          <a:spcPts val="0"/>
                        </a:spcAft>
                        <a:buClr>
                          <a:schemeClr val="dk1"/>
                        </a:buClr>
                        <a:buSzPct val="25000"/>
                        <a:buFont typeface="Questrial"/>
                        <a:buNone/>
                      </a:pPr>
                      <a:r>
                        <a:rPr lang="nl-NL" sz="1800">
                          <a:solidFill>
                            <a:schemeClr val="dk1"/>
                          </a:solidFill>
                          <a:latin typeface="Questrial"/>
                          <a:ea typeface="Questrial"/>
                          <a:cs typeface="Questrial"/>
                          <a:sym typeface="Questrial"/>
                        </a:rPr>
                        <a:t>0,216 X 0,19 = 0,04</a:t>
                      </a:r>
                    </a:p>
                  </a:txBody>
                  <a:tcPr marT="45725" marB="45725" marR="91450" marL="91450"/>
                </a:tc>
              </a:tr>
              <a:tr h="658225">
                <a:tc>
                  <a:txBody>
                    <a:bodyPr>
                      <a:noAutofit/>
                    </a:bodyPr>
                    <a:lstStyle/>
                    <a:p>
                      <a:pPr indent="0" lvl="0" marL="0" marR="0" rtl="0" algn="l">
                        <a:spcBef>
                          <a:spcPts val="0"/>
                        </a:spcBef>
                        <a:buSzPct val="25000"/>
                        <a:buNone/>
                      </a:pPr>
                      <a:r>
                        <a:rPr lang="nl-NL" sz="1800"/>
                        <a:t>3</a:t>
                      </a:r>
                    </a:p>
                  </a:txBody>
                  <a:tcPr marT="45725" marB="45725" marR="91450" marL="91450"/>
                </a:tc>
                <a:tc>
                  <a:txBody>
                    <a:bodyPr>
                      <a:noAutofit/>
                    </a:bodyPr>
                    <a:lstStyle/>
                    <a:p>
                      <a:pPr indent="0" lvl="0" marL="0" marR="0" rtl="0" algn="l">
                        <a:spcBef>
                          <a:spcPts val="0"/>
                        </a:spcBef>
                        <a:buSzPct val="25000"/>
                        <a:buNone/>
                      </a:pPr>
                      <a:r>
                        <a:rPr lang="nl-NL" sz="1800">
                          <a:solidFill>
                            <a:schemeClr val="dk1"/>
                          </a:solidFill>
                          <a:latin typeface="Questrial"/>
                          <a:ea typeface="Questrial"/>
                          <a:cs typeface="Questrial"/>
                          <a:sym typeface="Questrial"/>
                        </a:rPr>
                        <a:t>Het antwoord geeft de kosten in euro.</a:t>
                      </a:r>
                    </a:p>
                  </a:txBody>
                  <a:tcPr marT="45725" marB="45725" marR="91450" marL="91450"/>
                </a:tc>
                <a:tc>
                  <a:txBody>
                    <a:bodyPr>
                      <a:noAutofit/>
                    </a:bodyPr>
                    <a:lstStyle/>
                    <a:p>
                      <a:pPr indent="0" lvl="0" marL="0" marR="0" rtl="0" algn="l">
                        <a:spcBef>
                          <a:spcPts val="0"/>
                        </a:spcBef>
                        <a:buSzPct val="25000"/>
                        <a:buNone/>
                      </a:pPr>
                      <a:r>
                        <a:rPr lang="nl-NL" sz="1800">
                          <a:solidFill>
                            <a:schemeClr val="dk1"/>
                          </a:solidFill>
                          <a:latin typeface="Questrial"/>
                          <a:ea typeface="Questrial"/>
                          <a:cs typeface="Questrial"/>
                          <a:sym typeface="Questrial"/>
                        </a:rPr>
                        <a:t>0,04 = 4 eurocent</a:t>
                      </a:r>
                    </a:p>
                  </a:txBody>
                  <a:tcPr marT="45725" marB="45725" marR="91450" marL="91450"/>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sp>
        <p:nvSpPr>
          <p:cNvPr id="173" name="Shape 17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TEST JEZELF, GEBRUIK EEN REKENMACHINE</a:t>
            </a:r>
          </a:p>
        </p:txBody>
      </p:sp>
      <p:pic>
        <p:nvPicPr>
          <p:cNvPr id="174" name="Shape 174">
            <a:hlinkClick r:id="rId3"/>
          </p:cNvPr>
          <p:cNvPicPr preferRelativeResize="0"/>
          <p:nvPr>
            <p:ph idx="1" type="body"/>
          </p:nvPr>
        </p:nvPicPr>
        <p:blipFill rotWithShape="1">
          <a:blip r:embed="rId4">
            <a:alphaModFix/>
          </a:blip>
          <a:srcRect b="0" l="0" r="0" t="0"/>
          <a:stretch/>
        </p:blipFill>
        <p:spPr>
          <a:xfrm>
            <a:off x="4572078" y="2660168"/>
            <a:ext cx="2624171" cy="262417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8" name="Shape 178"/>
        <p:cNvGrpSpPr/>
        <p:nvPr/>
      </p:nvGrpSpPr>
      <p:grpSpPr>
        <a:xfrm>
          <a:off x="0" y="0"/>
          <a:ext cx="0" cy="0"/>
          <a:chOff x="0" y="0"/>
          <a:chExt cx="0" cy="0"/>
        </a:xfrm>
      </p:grpSpPr>
      <p:sp>
        <p:nvSpPr>
          <p:cNvPr id="179" name="Shape 179"/>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ELEKTRICITEIT BESPAREN</a:t>
            </a:r>
          </a:p>
        </p:txBody>
      </p:sp>
      <p:sp>
        <p:nvSpPr>
          <p:cNvPr id="180" name="Shape 180"/>
          <p:cNvSpPr txBox="1"/>
          <p:nvPr>
            <p:ph idx="1" type="body"/>
          </p:nvPr>
        </p:nvSpPr>
        <p:spPr>
          <a:xfrm>
            <a:off x="1024126" y="1783724"/>
            <a:ext cx="9720072" cy="1397358"/>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Als je wat zuinig omspringt met je elektriciteitsverbruik kan je heel wat geld uitsparen. Het is bovendien beter voor het milieu, want de productie van elektriciteit is erg vervuilend. Elektriciteit besparen kan door op enkele eenvoudige dingen te letten: </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
        <p:nvSpPr>
          <p:cNvPr id="181" name="Shape 181"/>
          <p:cNvSpPr txBox="1"/>
          <p:nvPr/>
        </p:nvSpPr>
        <p:spPr>
          <a:xfrm>
            <a:off x="1024126" y="3181082"/>
            <a:ext cx="10219129" cy="341631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nl-NL" sz="1800">
                <a:solidFill>
                  <a:srgbClr val="FFFF00"/>
                </a:solidFill>
                <a:latin typeface="Questrial"/>
                <a:ea typeface="Questrial"/>
                <a:cs typeface="Questrial"/>
                <a:sym typeface="Questrial"/>
              </a:rPr>
              <a:t>Maak selectief gebruik van toestellen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Laat je toestellen niet altijd aan staan als je ze niet gebruikt. Laat elektrische toestellen zoals tv, video en pc niet in stand-by staan.</a:t>
            </a:r>
          </a:p>
          <a:p>
            <a:pPr indent="0" lvl="0" marL="0" marR="0" rtl="0" algn="l">
              <a:spcBef>
                <a:spcPts val="0"/>
              </a:spcBef>
              <a:buSzPct val="25000"/>
              <a:buNone/>
            </a:pPr>
            <a:r>
              <a:rPr b="1" lang="nl-NL" sz="1800">
                <a:solidFill>
                  <a:srgbClr val="FFFF00"/>
                </a:solidFill>
                <a:latin typeface="Questrial"/>
                <a:ea typeface="Questrial"/>
                <a:cs typeface="Questrial"/>
                <a:sym typeface="Questrial"/>
              </a:rPr>
              <a:t>Doe niet alles elektrisch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Je was drogen kan je ook zonder droogtrommel. Maak gebruik van daglicht in plaats van lampen. Plaats bijvoorbeeld je bureau bij een raam, zodat je overdag geen kunstlicht hoeft te gebruiken.</a:t>
            </a:r>
          </a:p>
          <a:p>
            <a:pPr indent="0" lvl="0" marL="0" marR="0" rtl="0" algn="l">
              <a:spcBef>
                <a:spcPts val="0"/>
              </a:spcBef>
              <a:buSzPct val="25000"/>
              <a:buNone/>
            </a:pPr>
            <a:r>
              <a:rPr b="1" lang="nl-NL" sz="1800">
                <a:solidFill>
                  <a:srgbClr val="FFFF00"/>
                </a:solidFill>
                <a:latin typeface="Questrial"/>
                <a:ea typeface="Questrial"/>
                <a:cs typeface="Questrial"/>
                <a:sym typeface="Questrial"/>
              </a:rPr>
              <a:t>Gebruik spaarlampen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Een spaarlamp verbruikt minder energie dan een gloeilamp en gaat ongeveer tien keer zo lang mee.</a:t>
            </a:r>
          </a:p>
          <a:p>
            <a:pPr indent="0" lvl="0" marL="0" marR="0" rtl="0" algn="l">
              <a:spcBef>
                <a:spcPts val="0"/>
              </a:spcBef>
              <a:buSzPct val="25000"/>
              <a:buNone/>
            </a:pPr>
            <a:r>
              <a:rPr b="1" lang="nl-NL" sz="1800">
                <a:solidFill>
                  <a:srgbClr val="FFFF00"/>
                </a:solidFill>
                <a:latin typeface="Questrial"/>
                <a:ea typeface="Questrial"/>
                <a:cs typeface="Questrial"/>
                <a:sym typeface="Questrial"/>
              </a:rPr>
              <a:t>Koop zuinige toestellen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Zuinige toestellen zijn vaak duurder, maar dit verdien je terug door het lagere energieverbruik en de langere levensduur.</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5" name="Shape 185"/>
        <p:cNvGrpSpPr/>
        <p:nvPr/>
      </p:nvGrpSpPr>
      <p:grpSpPr>
        <a:xfrm>
          <a:off x="0" y="0"/>
          <a:ext cx="0" cy="0"/>
          <a:chOff x="0" y="0"/>
          <a:chExt cx="0" cy="0"/>
        </a:xfrm>
      </p:grpSpPr>
      <p:sp>
        <p:nvSpPr>
          <p:cNvPr id="186" name="Shape 186"/>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ENERGIE</a:t>
            </a:r>
          </a:p>
        </p:txBody>
      </p:sp>
      <p:pic>
        <p:nvPicPr>
          <p:cNvPr id="187" name="Shape 187"/>
          <p:cNvPicPr preferRelativeResize="0"/>
          <p:nvPr>
            <p:ph idx="1" type="body"/>
          </p:nvPr>
        </p:nvPicPr>
        <p:blipFill rotWithShape="1">
          <a:blip r:embed="rId3">
            <a:alphaModFix/>
          </a:blip>
          <a:srcRect b="0" l="0" r="0" t="0"/>
          <a:stretch/>
        </p:blipFill>
        <p:spPr>
          <a:xfrm>
            <a:off x="868541" y="1903905"/>
            <a:ext cx="4572000" cy="2571749"/>
          </a:xfrm>
          <a:prstGeom prst="rect">
            <a:avLst/>
          </a:prstGeom>
          <a:noFill/>
          <a:ln>
            <a:noFill/>
          </a:ln>
        </p:spPr>
      </p:pic>
      <p:sp>
        <p:nvSpPr>
          <p:cNvPr id="188" name="Shape 188"/>
          <p:cNvSpPr txBox="1"/>
          <p:nvPr/>
        </p:nvSpPr>
        <p:spPr>
          <a:xfrm>
            <a:off x="767639" y="4475655"/>
            <a:ext cx="10233047" cy="286232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Je kunt op veel verschillende manieren op het gebruik van elektriciteit besparen. </a:t>
            </a: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Wat is </a:t>
            </a:r>
            <a:r>
              <a:rPr b="1" lang="nl-NL" sz="1800">
                <a:solidFill>
                  <a:schemeClr val="lt1"/>
                </a:solidFill>
                <a:latin typeface="Questrial"/>
                <a:ea typeface="Questrial"/>
                <a:cs typeface="Questrial"/>
                <a:sym typeface="Questrial"/>
              </a:rPr>
              <a:t>geen</a:t>
            </a:r>
            <a:r>
              <a:rPr lang="nl-NL" sz="1800">
                <a:solidFill>
                  <a:schemeClr val="lt1"/>
                </a:solidFill>
                <a:latin typeface="Questrial"/>
                <a:ea typeface="Questrial"/>
                <a:cs typeface="Questrial"/>
                <a:sym typeface="Questrial"/>
              </a:rPr>
              <a:t> voorbeeld van een elektriciteit besparende maatregel?</a:t>
            </a:r>
            <a:br>
              <a:rPr lang="nl-NL" sz="1800">
                <a:solidFill>
                  <a:schemeClr val="lt1"/>
                </a:solidFill>
                <a:latin typeface="Questrial"/>
                <a:ea typeface="Questrial"/>
                <a:cs typeface="Questrial"/>
                <a:sym typeface="Questrial"/>
              </a:rPr>
            </a:br>
          </a:p>
          <a:p>
            <a:pPr indent="-285750" lvl="0" marL="285750" marR="0" rtl="0" algn="l">
              <a:spcBef>
                <a:spcPts val="0"/>
              </a:spcBef>
              <a:buClr>
                <a:schemeClr val="lt1"/>
              </a:buClr>
              <a:buSzPct val="100000"/>
              <a:buFont typeface="Arial"/>
              <a:buChar char="•"/>
            </a:pPr>
            <a:r>
              <a:rPr lang="nl-NL" sz="1800">
                <a:solidFill>
                  <a:schemeClr val="lt1"/>
                </a:solidFill>
                <a:latin typeface="Questrial"/>
                <a:ea typeface="Questrial"/>
                <a:cs typeface="Questrial"/>
                <a:sym typeface="Questrial"/>
              </a:rPr>
              <a:t>Televisie 's nachts niet op stand-by laten staan. </a:t>
            </a:r>
          </a:p>
          <a:p>
            <a:pPr indent="-285750" lvl="0" marL="285750" marR="0" rtl="0" algn="l">
              <a:spcBef>
                <a:spcPts val="0"/>
              </a:spcBef>
              <a:buClr>
                <a:schemeClr val="lt1"/>
              </a:buClr>
              <a:buSzPct val="100000"/>
              <a:buFont typeface="Arial"/>
              <a:buChar char="•"/>
            </a:pPr>
            <a:r>
              <a:rPr lang="nl-NL" sz="1800">
                <a:solidFill>
                  <a:schemeClr val="lt1"/>
                </a:solidFill>
                <a:latin typeface="Questrial"/>
                <a:ea typeface="Questrial"/>
                <a:cs typeface="Questrial"/>
                <a:sym typeface="Questrial"/>
              </a:rPr>
              <a:t>Duurdere apparaten kopen. </a:t>
            </a:r>
          </a:p>
          <a:p>
            <a:pPr indent="-285750" lvl="0" marL="285750" marR="0" rtl="0" algn="l">
              <a:spcBef>
                <a:spcPts val="0"/>
              </a:spcBef>
              <a:buClr>
                <a:schemeClr val="lt1"/>
              </a:buClr>
              <a:buSzPct val="100000"/>
              <a:buFont typeface="Arial"/>
              <a:buChar char="•"/>
            </a:pPr>
            <a:r>
              <a:rPr lang="nl-NL" sz="1800">
                <a:solidFill>
                  <a:schemeClr val="lt1"/>
                </a:solidFill>
                <a:latin typeface="Questrial"/>
                <a:ea typeface="Questrial"/>
                <a:cs typeface="Questrial"/>
                <a:sym typeface="Questrial"/>
              </a:rPr>
              <a:t>De was aan de waslijn laten drogen. </a:t>
            </a:r>
          </a:p>
          <a:p>
            <a:pPr indent="-285750" lvl="0" marL="285750" marR="0" rtl="0" algn="l">
              <a:spcBef>
                <a:spcPts val="0"/>
              </a:spcBef>
              <a:buClr>
                <a:schemeClr val="lt1"/>
              </a:buClr>
              <a:buSzPct val="100000"/>
              <a:buFont typeface="Arial"/>
              <a:buChar char="•"/>
            </a:pPr>
            <a:r>
              <a:rPr lang="nl-NL" sz="1800">
                <a:solidFill>
                  <a:schemeClr val="lt1"/>
                </a:solidFill>
                <a:latin typeface="Questrial"/>
                <a:ea typeface="Questrial"/>
                <a:cs typeface="Questrial"/>
                <a:sym typeface="Questrial"/>
              </a:rPr>
              <a:t>Spaarlampen gebruiken.</a:t>
            </a:r>
          </a:p>
          <a:p>
            <a:pPr indent="0" lvl="0" marL="0" marR="0" rtl="0" algn="l">
              <a:spcBef>
                <a:spcPts val="0"/>
              </a:spcBef>
              <a:buSzPct val="25000"/>
              <a:buNone/>
            </a:pPr>
            <a:br>
              <a:rPr lang="nl-NL" sz="1800">
                <a:solidFill>
                  <a:schemeClr val="lt1"/>
                </a:solidFill>
                <a:latin typeface="Questrial"/>
                <a:ea typeface="Questrial"/>
                <a:cs typeface="Questrial"/>
                <a:sym typeface="Questrial"/>
              </a:rPr>
            </a:br>
            <a:r>
              <a:rPr lang="nl-NL" sz="1800">
                <a:solidFill>
                  <a:schemeClr val="lt1"/>
                </a:solidFill>
                <a:latin typeface="Questrial"/>
                <a:ea typeface="Questrial"/>
                <a:cs typeface="Questrial"/>
                <a:sym typeface="Questrial"/>
              </a:rPr>
              <a:t> </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pic>
        <p:nvPicPr>
          <p:cNvPr id="189" name="Shape 189">
            <a:hlinkClick r:id="rId4"/>
          </p:cNvPr>
          <p:cNvPicPr preferRelativeResize="0"/>
          <p:nvPr/>
        </p:nvPicPr>
        <p:blipFill rotWithShape="1">
          <a:blip r:embed="rId5">
            <a:alphaModFix/>
          </a:blip>
          <a:srcRect b="0" l="0" r="0" t="0"/>
          <a:stretch/>
        </p:blipFill>
        <p:spPr>
          <a:xfrm>
            <a:off x="5596128" y="1903905"/>
            <a:ext cx="4572000" cy="257174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3" name="Shape 193"/>
        <p:cNvGrpSpPr/>
        <p:nvPr/>
      </p:nvGrpSpPr>
      <p:grpSpPr>
        <a:xfrm>
          <a:off x="0" y="0"/>
          <a:ext cx="0" cy="0"/>
          <a:chOff x="0" y="0"/>
          <a:chExt cx="0" cy="0"/>
        </a:xfrm>
      </p:grpSpPr>
      <p:sp>
        <p:nvSpPr>
          <p:cNvPr id="194" name="Shape 194"/>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OM TE ONTHOUDEN</a:t>
            </a:r>
          </a:p>
        </p:txBody>
      </p:sp>
      <p:sp>
        <p:nvSpPr>
          <p:cNvPr id="195" name="Shape 195"/>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80000"/>
              </a:lnSpc>
              <a:spcBef>
                <a:spcPts val="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Het vermogen van een apparaat is de hoeveelheid energie dat per seconde door het apparaat verbruikt wordt.</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De eenheid van vermogen is watt (W)</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1000 W = 1 kW dus van W naar kW is delen door 1000.</a:t>
            </a:r>
          </a:p>
          <a:p>
            <a:pPr indent="-91440" lvl="0" marL="91440" marR="0" rtl="0" algn="l">
              <a:lnSpc>
                <a:spcPct val="80000"/>
              </a:lnSpc>
              <a:spcBef>
                <a:spcPts val="1400"/>
              </a:spcBef>
              <a:spcAft>
                <a:spcPts val="0"/>
              </a:spcAft>
              <a:buClr>
                <a:schemeClr val="accent1"/>
              </a:buClr>
              <a:buSzPct val="100000"/>
              <a:buFont typeface="Questrial"/>
              <a:buChar char="❑"/>
            </a:pPr>
            <a:r>
              <a:rPr b="0" i="0" lang="nl-NL" sz="2200" u="none" cap="none" strike="noStrike">
                <a:solidFill>
                  <a:schemeClr val="lt1"/>
                </a:solidFill>
                <a:latin typeface="Questrial"/>
                <a:ea typeface="Questrial"/>
                <a:cs typeface="Questrial"/>
                <a:sym typeface="Questrial"/>
              </a:rPr>
              <a:t> </a:t>
            </a:r>
            <a:r>
              <a:rPr b="1" i="0" lang="nl-NL" sz="2200" u="none" cap="none" strike="noStrike">
                <a:solidFill>
                  <a:schemeClr val="lt1"/>
                </a:solidFill>
                <a:latin typeface="Questrial"/>
                <a:ea typeface="Questrial"/>
                <a:cs typeface="Questrial"/>
                <a:sym typeface="Questrial"/>
              </a:rPr>
              <a:t>Verbruik</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 Energieverbruik meet je met een verbruiksmeter.</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 De eenheid van energieverbruik is kWh.</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 Energiegebruik (kWh) = vermogen (kW) X tijd (h)</a:t>
            </a:r>
          </a:p>
          <a:p>
            <a:pPr indent="-91440" lvl="0" marL="91440" marR="0" rtl="0" algn="l">
              <a:lnSpc>
                <a:spcPct val="80000"/>
              </a:lnSpc>
              <a:spcBef>
                <a:spcPts val="1400"/>
              </a:spcBef>
              <a:spcAft>
                <a:spcPts val="0"/>
              </a:spcAft>
              <a:buClr>
                <a:schemeClr val="accent1"/>
              </a:buClr>
              <a:buSzPct val="100000"/>
              <a:buFont typeface="Noto Sans Symbols"/>
              <a:buChar char="❑"/>
            </a:pPr>
            <a:r>
              <a:rPr b="0" i="0" lang="nl-NL" sz="2200" u="none" cap="none" strike="noStrike">
                <a:solidFill>
                  <a:schemeClr val="lt1"/>
                </a:solidFill>
                <a:latin typeface="Questrial"/>
                <a:ea typeface="Questrial"/>
                <a:cs typeface="Questrial"/>
                <a:sym typeface="Questrial"/>
              </a:rPr>
              <a:t> Kosten van energiegebruik bereken je met: aantal kWh X de kWh-prijs</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9" name="Shape 199"/>
        <p:cNvGrpSpPr/>
        <p:nvPr/>
      </p:nvGrpSpPr>
      <p:grpSpPr>
        <a:xfrm>
          <a:off x="0" y="0"/>
          <a:ext cx="0" cy="0"/>
          <a:chOff x="0" y="0"/>
          <a:chExt cx="0" cy="0"/>
        </a:xfrm>
      </p:grpSpPr>
      <p:sp>
        <p:nvSpPr>
          <p:cNvPr id="200" name="Shape 200"/>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TEST JEZELF</a:t>
            </a:r>
          </a:p>
        </p:txBody>
      </p:sp>
      <p:pic>
        <p:nvPicPr>
          <p:cNvPr id="201" name="Shape 201">
            <a:hlinkClick r:id="rId3"/>
          </p:cNvPr>
          <p:cNvPicPr preferRelativeResize="0"/>
          <p:nvPr>
            <p:ph idx="1" type="body"/>
          </p:nvPr>
        </p:nvPicPr>
        <p:blipFill rotWithShape="1">
          <a:blip r:embed="rId4">
            <a:alphaModFix/>
          </a:blip>
          <a:srcRect b="0" l="0" r="0" t="0"/>
          <a:stretch/>
        </p:blipFill>
        <p:spPr>
          <a:xfrm>
            <a:off x="4967762" y="3065172"/>
            <a:ext cx="1832802" cy="1832802"/>
          </a:xfrm>
          <a:prstGeom prst="rect">
            <a:avLst/>
          </a:prstGeom>
          <a:noFill/>
          <a:ln>
            <a:noFill/>
          </a:ln>
        </p:spPr>
      </p:pic>
      <p:pic>
        <p:nvPicPr>
          <p:cNvPr id="202" name="Shape 202">
            <a:hlinkClick r:id="rId5"/>
          </p:cNvPr>
          <p:cNvPicPr preferRelativeResize="0"/>
          <p:nvPr/>
        </p:nvPicPr>
        <p:blipFill rotWithShape="1">
          <a:blip r:embed="rId4">
            <a:alphaModFix/>
          </a:blip>
          <a:srcRect b="0" l="0" r="0" t="0"/>
          <a:stretch/>
        </p:blipFill>
        <p:spPr>
          <a:xfrm>
            <a:off x="2975019" y="3065172"/>
            <a:ext cx="1802640" cy="1802640"/>
          </a:xfrm>
          <a:prstGeom prst="rect">
            <a:avLst/>
          </a:prstGeom>
          <a:noFill/>
          <a:ln>
            <a:noFill/>
          </a:ln>
        </p:spPr>
      </p:pic>
      <p:sp>
        <p:nvSpPr>
          <p:cNvPr id="203" name="Shape 203"/>
          <p:cNvSpPr txBox="1"/>
          <p:nvPr/>
        </p:nvSpPr>
        <p:spPr>
          <a:xfrm>
            <a:off x="2975019" y="2678806"/>
            <a:ext cx="1802640"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Kwh berekenen:</a:t>
            </a:r>
          </a:p>
        </p:txBody>
      </p:sp>
      <p:sp>
        <p:nvSpPr>
          <p:cNvPr id="204" name="Shape 204"/>
          <p:cNvSpPr txBox="1"/>
          <p:nvPr/>
        </p:nvSpPr>
        <p:spPr>
          <a:xfrm>
            <a:off x="4967762" y="2678806"/>
            <a:ext cx="1832802" cy="369332"/>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Hoofdstuk 4:</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6" name="Shape 96"/>
        <p:cNvGrpSpPr/>
        <p:nvPr/>
      </p:nvGrpSpPr>
      <p:grpSpPr>
        <a:xfrm>
          <a:off x="0" y="0"/>
          <a:ext cx="0" cy="0"/>
          <a:chOff x="0" y="0"/>
          <a:chExt cx="0" cy="0"/>
        </a:xfrm>
      </p:grpSpPr>
      <p:sp>
        <p:nvSpPr>
          <p:cNvPr id="97" name="Shape 9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WAT IS HET VERMOGEN VAN EEN APPARAAT</a:t>
            </a:r>
          </a:p>
        </p:txBody>
      </p:sp>
      <p:sp>
        <p:nvSpPr>
          <p:cNvPr id="98" name="Shape 98"/>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400" u="none" cap="none" strike="noStrike">
                <a:solidFill>
                  <a:schemeClr val="lt1"/>
                </a:solidFill>
                <a:latin typeface="Questrial"/>
                <a:ea typeface="Questrial"/>
                <a:cs typeface="Questrial"/>
                <a:sym typeface="Questrial"/>
              </a:rPr>
              <a:t>In Londen staat nu het hoogste reuzenrad, 135m hoog.</a:t>
            </a:r>
          </a:p>
          <a:p>
            <a:pPr indent="-91440" lvl="0" marL="91440" marR="0" rtl="0" algn="l">
              <a:lnSpc>
                <a:spcPct val="90000"/>
              </a:lnSpc>
              <a:spcBef>
                <a:spcPts val="1400"/>
              </a:spcBef>
              <a:spcAft>
                <a:spcPts val="0"/>
              </a:spcAft>
              <a:buClr>
                <a:schemeClr val="accent1"/>
              </a:buClr>
              <a:buSzPct val="100000"/>
              <a:buFont typeface="Questrial"/>
              <a:buChar char=" "/>
            </a:pPr>
            <a:r>
              <a:rPr b="0" i="0" lang="nl-NL" sz="2400" u="none" cap="none" strike="noStrike">
                <a:solidFill>
                  <a:schemeClr val="lt1"/>
                </a:solidFill>
                <a:latin typeface="Questrial"/>
                <a:ea typeface="Questrial"/>
                <a:cs typeface="Questrial"/>
                <a:sym typeface="Questrial"/>
              </a:rPr>
              <a:t>Het reuzenrad draait op elektriciteit.</a:t>
            </a:r>
          </a:p>
          <a:p>
            <a:pPr indent="-91440" lvl="0" marL="91440" marR="0" rtl="0" algn="l">
              <a:lnSpc>
                <a:spcPct val="90000"/>
              </a:lnSpc>
              <a:spcBef>
                <a:spcPts val="1400"/>
              </a:spcBef>
              <a:spcAft>
                <a:spcPts val="0"/>
              </a:spcAft>
              <a:buClr>
                <a:schemeClr val="accent1"/>
              </a:buClr>
              <a:buSzPct val="100000"/>
              <a:buFont typeface="Questrial"/>
              <a:buChar char=" "/>
            </a:pPr>
            <a:r>
              <a:rPr b="0" i="0" lang="nl-NL" sz="2400" u="none" cap="none" strike="noStrike">
                <a:solidFill>
                  <a:schemeClr val="lt1"/>
                </a:solidFill>
                <a:latin typeface="Questrial"/>
                <a:ea typeface="Questrial"/>
                <a:cs typeface="Questrial"/>
                <a:sym typeface="Questrial"/>
              </a:rPr>
              <a:t>Wat kost het meeste energie?</a:t>
            </a:r>
          </a:p>
          <a:p>
            <a:pPr indent="-91440" lvl="0" marL="91440" marR="0" rtl="0" algn="l">
              <a:lnSpc>
                <a:spcPct val="90000"/>
              </a:lnSpc>
              <a:spcBef>
                <a:spcPts val="1400"/>
              </a:spcBef>
              <a:spcAft>
                <a:spcPts val="0"/>
              </a:spcAft>
              <a:buClr>
                <a:schemeClr val="accent1"/>
              </a:buClr>
              <a:buSzPct val="100000"/>
              <a:buFont typeface="Questrial"/>
              <a:buChar char=" "/>
            </a:pPr>
            <a:r>
              <a:rPr b="0" i="0" lang="nl-NL" sz="2400" u="none" cap="none" strike="noStrike">
                <a:solidFill>
                  <a:schemeClr val="lt1"/>
                </a:solidFill>
                <a:latin typeface="Questrial"/>
                <a:ea typeface="Questrial"/>
                <a:cs typeface="Questrial"/>
                <a:sym typeface="Questrial"/>
              </a:rPr>
              <a:t> </a:t>
            </a:r>
          </a:p>
          <a:p>
            <a:pPr indent="-343916" lvl="1" marL="470916" marR="0" rtl="0" algn="l">
              <a:lnSpc>
                <a:spcPct val="90000"/>
              </a:lnSpc>
              <a:spcBef>
                <a:spcPts val="400"/>
              </a:spcBef>
              <a:spcAft>
                <a:spcPts val="0"/>
              </a:spcAft>
              <a:buClr>
                <a:schemeClr val="accent1"/>
              </a:buClr>
              <a:buSzPct val="100000"/>
              <a:buFont typeface="Questrial"/>
              <a:buAutoNum type="alphaUcPeriod"/>
            </a:pPr>
            <a:r>
              <a:rPr b="0" i="0" lang="nl-NL" sz="1800" u="none" cap="none" strike="noStrike">
                <a:solidFill>
                  <a:schemeClr val="lt1"/>
                </a:solidFill>
                <a:latin typeface="Questrial"/>
                <a:ea typeface="Questrial"/>
                <a:cs typeface="Questrial"/>
                <a:sym typeface="Questrial"/>
              </a:rPr>
              <a:t>het reuzenrad rond laten draaien</a:t>
            </a:r>
          </a:p>
          <a:p>
            <a:pPr indent="-343916" lvl="1" marL="470916" marR="0" rtl="0" algn="l">
              <a:lnSpc>
                <a:spcPct val="90000"/>
              </a:lnSpc>
              <a:spcBef>
                <a:spcPts val="600"/>
              </a:spcBef>
              <a:spcAft>
                <a:spcPts val="0"/>
              </a:spcAft>
              <a:buClr>
                <a:schemeClr val="accent1"/>
              </a:buClr>
              <a:buSzPct val="100000"/>
              <a:buFont typeface="Questrial"/>
              <a:buAutoNum type="alphaUcPeriod"/>
            </a:pPr>
            <a:r>
              <a:rPr b="0" i="0" lang="nl-NL" sz="1800" u="none" cap="none" strike="noStrike">
                <a:solidFill>
                  <a:schemeClr val="lt1"/>
                </a:solidFill>
                <a:latin typeface="Questrial"/>
                <a:ea typeface="Questrial"/>
                <a:cs typeface="Questrial"/>
                <a:sym typeface="Questrial"/>
              </a:rPr>
              <a:t>alle lampjes van het reuzenrad laten branden</a:t>
            </a:r>
          </a:p>
          <a:p>
            <a:pPr indent="-343916" lvl="1" marL="470916" marR="0" rtl="0" algn="l">
              <a:lnSpc>
                <a:spcPct val="90000"/>
              </a:lnSpc>
              <a:spcBef>
                <a:spcPts val="600"/>
              </a:spcBef>
              <a:spcAft>
                <a:spcPts val="0"/>
              </a:spcAft>
              <a:buClr>
                <a:schemeClr val="accent1"/>
              </a:buClr>
              <a:buSzPct val="100000"/>
              <a:buFont typeface="Questrial"/>
              <a:buAutoNum type="alphaUcPeriod"/>
            </a:pPr>
            <a:r>
              <a:rPr b="0" i="0" lang="nl-NL" sz="1800" u="none" cap="none" strike="noStrike">
                <a:solidFill>
                  <a:schemeClr val="lt1"/>
                </a:solidFill>
                <a:latin typeface="Questrial"/>
                <a:ea typeface="Questrial"/>
                <a:cs typeface="Questrial"/>
                <a:sym typeface="Questrial"/>
              </a:rPr>
              <a:t>de geluidsinstallatie bij het reuzenrad muziek laten afspelen</a:t>
            </a:r>
          </a:p>
          <a:p>
            <a:pPr indent="-91440" lvl="0" marL="91440" marR="0" rtl="0" algn="l">
              <a:lnSpc>
                <a:spcPct val="90000"/>
              </a:lnSpc>
              <a:spcBef>
                <a:spcPts val="16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id="99" name="Shape 99"/>
          <p:cNvPicPr preferRelativeResize="0"/>
          <p:nvPr/>
        </p:nvPicPr>
        <p:blipFill rotWithShape="1">
          <a:blip r:embed="rId3">
            <a:alphaModFix/>
          </a:blip>
          <a:srcRect b="0" l="0" r="0" t="0"/>
          <a:stretch/>
        </p:blipFill>
        <p:spPr>
          <a:xfrm>
            <a:off x="9238992" y="2286003"/>
            <a:ext cx="2306400" cy="315929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sp>
        <p:nvSpPr>
          <p:cNvPr id="104" name="Shape 104"/>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VERMOGEN VAN EEN APPARAAT</a:t>
            </a:r>
          </a:p>
        </p:txBody>
      </p:sp>
      <p:sp>
        <p:nvSpPr>
          <p:cNvPr id="105" name="Shape 105"/>
          <p:cNvSpPr txBox="1"/>
          <p:nvPr>
            <p:ph idx="1" type="body"/>
          </p:nvPr>
        </p:nvSpPr>
        <p:spPr>
          <a:xfrm>
            <a:off x="1024128" y="2286000"/>
            <a:ext cx="9720072" cy="1539025"/>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Elektrische apparaten gebruiken energie.</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Hoeveel energie een apparaat gebruikt, hangt af van de tijd dat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het apparaat aanstaat.</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
        <p:nvSpPr>
          <p:cNvPr id="106" name="Shape 106"/>
          <p:cNvSpPr txBox="1"/>
          <p:nvPr/>
        </p:nvSpPr>
        <p:spPr>
          <a:xfrm>
            <a:off x="1024126" y="3825025"/>
            <a:ext cx="9433517" cy="1046439"/>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0" i="0" lang="nl-NL" sz="2200" u="none" cap="none" strike="noStrike">
                <a:solidFill>
                  <a:schemeClr val="lt1"/>
                </a:solidFill>
                <a:latin typeface="Questrial"/>
                <a:ea typeface="Questrial"/>
                <a:cs typeface="Questrial"/>
                <a:sym typeface="Questrial"/>
              </a:rPr>
              <a:t>De hoeveelheid gebruikte energie hangt ook af van het soort apparaat.</a:t>
            </a:r>
          </a:p>
          <a:p>
            <a:pPr indent="0" lvl="0" marL="0" marR="0" rtl="0" algn="l">
              <a:spcBef>
                <a:spcPts val="0"/>
              </a:spcBef>
              <a:buSzPct val="25000"/>
              <a:buNone/>
            </a:pPr>
            <a:r>
              <a:rPr lang="nl-NL" sz="2200">
                <a:solidFill>
                  <a:schemeClr val="lt1"/>
                </a:solidFill>
                <a:latin typeface="Questrial"/>
                <a:ea typeface="Questrial"/>
                <a:cs typeface="Questrial"/>
                <a:sym typeface="Questrial"/>
              </a:rPr>
              <a:t>Een elektrische kachel gebruikt in dezelfde tijd veel meer energie dan een klok</a:t>
            </a:r>
            <a:r>
              <a:rPr lang="nl-NL" sz="1800">
                <a:solidFill>
                  <a:schemeClr val="lt1"/>
                </a:solidFill>
                <a:latin typeface="Questrial"/>
                <a:ea typeface="Questrial"/>
                <a:cs typeface="Questrial"/>
                <a:sym typeface="Questrial"/>
              </a:rPr>
              <a:t>.</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0" st="0"/>
                                            </p:txEl>
                                          </p:spTgt>
                                        </p:tgtEl>
                                        <p:attrNameLst>
                                          <p:attrName>style.visibility</p:attrName>
                                        </p:attrNameLst>
                                      </p:cBhvr>
                                      <p:to>
                                        <p:strVal val="visible"/>
                                      </p:to>
                                    </p:set>
                                    <p:animEffect filter="fade" transition="in">
                                      <p:cBhvr>
                                        <p:cTn dur="1000"/>
                                        <p:tgtEl>
                                          <p:spTgt spid="10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1" st="1"/>
                                            </p:txEl>
                                          </p:spTgt>
                                        </p:tgtEl>
                                        <p:attrNameLst>
                                          <p:attrName>style.visibility</p:attrName>
                                        </p:attrNameLst>
                                      </p:cBhvr>
                                      <p:to>
                                        <p:strVal val="visible"/>
                                      </p:to>
                                    </p:set>
                                    <p:animEffect filter="fade" transition="in">
                                      <p:cBhvr>
                                        <p:cTn dur="1000"/>
                                        <p:tgtEl>
                                          <p:spTgt spid="10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2" st="2"/>
                                            </p:txEl>
                                          </p:spTgt>
                                        </p:tgtEl>
                                        <p:attrNameLst>
                                          <p:attrName>style.visibility</p:attrName>
                                        </p:attrNameLst>
                                      </p:cBhvr>
                                      <p:to>
                                        <p:strVal val="visible"/>
                                      </p:to>
                                    </p:set>
                                    <p:animEffect filter="fade" transition="in">
                                      <p:cBhvr>
                                        <p:cTn dur="1000"/>
                                        <p:tgtEl>
                                          <p:spTgt spid="10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5">
                                            <p:txEl>
                                              <p:pRg end="3" st="3"/>
                                            </p:txEl>
                                          </p:spTgt>
                                        </p:tgtEl>
                                        <p:attrNameLst>
                                          <p:attrName>style.visibility</p:attrName>
                                        </p:attrNameLst>
                                      </p:cBhvr>
                                      <p:to>
                                        <p:strVal val="visible"/>
                                      </p:to>
                                    </p:set>
                                    <p:animEffect filter="fade" transition="in">
                                      <p:cBhvr>
                                        <p:cTn dur="1000"/>
                                        <p:tgtEl>
                                          <p:spTgt spid="10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6"/>
                                        </p:tgtEl>
                                        <p:attrNameLst>
                                          <p:attrName>style.visibility</p:attrName>
                                        </p:attrNameLst>
                                      </p:cBhvr>
                                      <p:to>
                                        <p:strVal val="visible"/>
                                      </p:to>
                                    </p:set>
                                    <p:animEffect filter="fade" transition="in">
                                      <p:cBhvr>
                                        <p:cTn dur="1000"/>
                                        <p:tgtEl>
                                          <p:spTgt spid="10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0" name="Shape 110"/>
        <p:cNvGrpSpPr/>
        <p:nvPr/>
      </p:nvGrpSpPr>
      <p:grpSpPr>
        <a:xfrm>
          <a:off x="0" y="0"/>
          <a:ext cx="0" cy="0"/>
          <a:chOff x="0" y="0"/>
          <a:chExt cx="0" cy="0"/>
        </a:xfrm>
      </p:grpSpPr>
      <p:sp>
        <p:nvSpPr>
          <p:cNvPr id="111" name="Shape 111"/>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VERMOGEN VAN EEN APPARAAT</a:t>
            </a:r>
          </a:p>
        </p:txBody>
      </p:sp>
      <p:sp>
        <p:nvSpPr>
          <p:cNvPr id="112" name="Shape 112"/>
          <p:cNvSpPr txBox="1"/>
          <p:nvPr>
            <p:ph idx="1" type="body"/>
          </p:nvPr>
        </p:nvSpPr>
        <p:spPr>
          <a:xfrm>
            <a:off x="1024128" y="2286000"/>
            <a:ext cx="9720072" cy="933717"/>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hoeveelheid elektrische energie die een apparaat </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per seconde gebruikt is het </a:t>
            </a:r>
            <a:r>
              <a:rPr b="1" i="0" lang="nl-NL" sz="2200" u="none" cap="none" strike="noStrike">
                <a:solidFill>
                  <a:srgbClr val="FFFF00"/>
                </a:solidFill>
                <a:latin typeface="Questrial"/>
                <a:ea typeface="Questrial"/>
                <a:cs typeface="Questrial"/>
                <a:sym typeface="Questrial"/>
              </a:rPr>
              <a:t>vermogen (P)</a:t>
            </a:r>
            <a:r>
              <a:rPr b="0" i="0" lang="nl-NL" sz="2200" u="none" cap="none" strike="noStrike">
                <a:solidFill>
                  <a:srgbClr val="FF0000"/>
                </a:solidFill>
                <a:latin typeface="Questrial"/>
                <a:ea typeface="Questrial"/>
                <a:cs typeface="Questrial"/>
                <a:sym typeface="Questrial"/>
              </a:rPr>
              <a:t> </a:t>
            </a:r>
            <a:r>
              <a:rPr b="0" i="0" lang="nl-NL" sz="2200" u="none" cap="none" strike="noStrike">
                <a:solidFill>
                  <a:schemeClr val="lt1"/>
                </a:solidFill>
                <a:latin typeface="Questrial"/>
                <a:ea typeface="Questrial"/>
                <a:cs typeface="Questrial"/>
                <a:sym typeface="Questrial"/>
              </a:rPr>
              <a:t>van het apparaat.</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
        <p:nvSpPr>
          <p:cNvPr id="113" name="Shape 113"/>
          <p:cNvSpPr txBox="1"/>
          <p:nvPr/>
        </p:nvSpPr>
        <p:spPr>
          <a:xfrm>
            <a:off x="1024128" y="3420885"/>
            <a:ext cx="9720072" cy="707886"/>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2200">
                <a:solidFill>
                  <a:schemeClr val="lt1"/>
                </a:solidFill>
                <a:latin typeface="Questrial"/>
                <a:ea typeface="Questrial"/>
                <a:cs typeface="Questrial"/>
                <a:sym typeface="Questrial"/>
              </a:rPr>
              <a:t>De eenheid van vermogen is de </a:t>
            </a:r>
            <a:r>
              <a:rPr b="1" lang="nl-NL" sz="2200">
                <a:solidFill>
                  <a:srgbClr val="FFFF00"/>
                </a:solidFill>
                <a:latin typeface="Questrial"/>
                <a:ea typeface="Questrial"/>
                <a:cs typeface="Questrial"/>
                <a:sym typeface="Questrial"/>
              </a:rPr>
              <a:t>Watt (W).</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pic>
        <p:nvPicPr>
          <p:cNvPr id="114" name="Shape 114"/>
          <p:cNvPicPr preferRelativeResize="0"/>
          <p:nvPr/>
        </p:nvPicPr>
        <p:blipFill rotWithShape="1">
          <a:blip r:embed="rId3">
            <a:alphaModFix/>
          </a:blip>
          <a:srcRect b="36696" l="34326" r="19945" t="43664"/>
          <a:stretch/>
        </p:blipFill>
        <p:spPr>
          <a:xfrm>
            <a:off x="7331565" y="3774828"/>
            <a:ext cx="3757142" cy="2522939"/>
          </a:xfrm>
          <a:prstGeom prst="rect">
            <a:avLst/>
          </a:prstGeom>
          <a:noFill/>
          <a:ln>
            <a:noFill/>
          </a:ln>
        </p:spPr>
      </p:pic>
      <p:sp>
        <p:nvSpPr>
          <p:cNvPr id="115" name="Shape 115"/>
          <p:cNvSpPr txBox="1"/>
          <p:nvPr/>
        </p:nvSpPr>
        <p:spPr>
          <a:xfrm>
            <a:off x="1120462" y="4128771"/>
            <a:ext cx="5821251" cy="203132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Op de foto zie je een typeplaatje van een broodrooster</a:t>
            </a:r>
          </a:p>
          <a:p>
            <a:pPr indent="0" lvl="0" marL="0" marR="0" rtl="0" algn="l">
              <a:spcBef>
                <a:spcPts val="0"/>
              </a:spcBef>
              <a:buSzPct val="25000"/>
              <a:buNone/>
            </a:pPr>
            <a:r>
              <a:rPr lang="nl-NL" sz="1800">
                <a:solidFill>
                  <a:schemeClr val="lt1"/>
                </a:solidFill>
                <a:latin typeface="Questrial"/>
                <a:ea typeface="Questrial"/>
                <a:cs typeface="Questrial"/>
                <a:sym typeface="Questrial"/>
              </a:rPr>
              <a:t>waarop het vermogen staat.</a:t>
            </a:r>
          </a:p>
          <a:p>
            <a:pPr indent="0" lvl="0" marL="0" marR="0" rtl="0" algn="l">
              <a:spcBef>
                <a:spcPts val="0"/>
              </a:spcBef>
              <a:buSzPct val="25000"/>
              <a:buNone/>
            </a:pPr>
            <a:r>
              <a:rPr lang="nl-NL" sz="1800">
                <a:solidFill>
                  <a:schemeClr val="lt1"/>
                </a:solidFill>
                <a:latin typeface="Questrial"/>
                <a:ea typeface="Questrial"/>
                <a:cs typeface="Questrial"/>
                <a:sym typeface="Questrial"/>
              </a:rPr>
              <a:t> </a:t>
            </a:r>
          </a:p>
          <a:p>
            <a:pPr indent="0" lvl="0" marL="0" marR="0" rtl="0" algn="l">
              <a:spcBef>
                <a:spcPts val="0"/>
              </a:spcBef>
              <a:buSzPct val="25000"/>
              <a:buNone/>
            </a:pPr>
            <a:r>
              <a:rPr lang="nl-NL" sz="1800">
                <a:solidFill>
                  <a:schemeClr val="lt1"/>
                </a:solidFill>
                <a:latin typeface="Questrial"/>
                <a:ea typeface="Questrial"/>
                <a:cs typeface="Questrial"/>
                <a:sym typeface="Questrial"/>
              </a:rPr>
              <a:t>Op het type plaatje zie je, behalve het vermogen, </a:t>
            </a:r>
          </a:p>
          <a:p>
            <a:pPr indent="0" lvl="0" marL="0" marR="0" rtl="0" algn="l">
              <a:spcBef>
                <a:spcPts val="0"/>
              </a:spcBef>
              <a:buSzPct val="25000"/>
              <a:buNone/>
            </a:pPr>
            <a:r>
              <a:rPr lang="nl-NL" sz="1800">
                <a:solidFill>
                  <a:schemeClr val="lt1"/>
                </a:solidFill>
                <a:latin typeface="Questrial"/>
                <a:ea typeface="Questrial"/>
                <a:cs typeface="Questrial"/>
                <a:sym typeface="Questrial"/>
              </a:rPr>
              <a:t>ook de spanning waarop het apparaat moet worden aangesloten.</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sp>
        <p:nvSpPr>
          <p:cNvPr id="116" name="Shape 116"/>
          <p:cNvSpPr/>
          <p:nvPr/>
        </p:nvSpPr>
        <p:spPr>
          <a:xfrm>
            <a:off x="9494949" y="4909714"/>
            <a:ext cx="1249251" cy="473654"/>
          </a:xfrm>
          <a:prstGeom prst="ellipse">
            <a:avLst/>
          </a:prstGeom>
          <a:noFill/>
          <a:ln cap="flat" cmpd="sng" w="15875">
            <a:solidFill>
              <a:srgbClr val="FFFF00"/>
            </a:solidFill>
            <a:prstDash val="solid"/>
            <a:round/>
            <a:headEnd len="med" w="med" type="none"/>
            <a:tailEnd len="med" w="med" type="none"/>
          </a:ln>
        </p:spPr>
        <p:txBody>
          <a:bodyPr anchorCtr="0" anchor="ctr" bIns="45700" lIns="91425" rIns="91425" tIns="45700">
            <a:noAutofit/>
          </a:bodyPr>
          <a:lstStyle/>
          <a:p>
            <a:pPr indent="0" lvl="0" marL="0" marR="0" rtl="0" algn="ctr">
              <a:spcBef>
                <a:spcPts val="0"/>
              </a:spcBef>
              <a:buNone/>
            </a:pPr>
            <a:r>
              <a:t/>
            </a:r>
            <a:endParaRPr sz="1800">
              <a:solidFill>
                <a:schemeClr val="dk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xEl>
                                              <p:pRg end="0" st="0"/>
                                            </p:txEl>
                                          </p:spTgt>
                                        </p:tgtEl>
                                        <p:attrNameLst>
                                          <p:attrName>style.visibility</p:attrName>
                                        </p:attrNameLst>
                                      </p:cBhvr>
                                      <p:to>
                                        <p:strVal val="visible"/>
                                      </p:to>
                                    </p:set>
                                    <p:animEffect filter="fade" transition="in">
                                      <p:cBhvr>
                                        <p:cTn dur="500"/>
                                        <p:tgtEl>
                                          <p:spTgt spid="112">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xEl>
                                              <p:pRg end="1" st="1"/>
                                            </p:txEl>
                                          </p:spTgt>
                                        </p:tgtEl>
                                        <p:attrNameLst>
                                          <p:attrName>style.visibility</p:attrName>
                                        </p:attrNameLst>
                                      </p:cBhvr>
                                      <p:to>
                                        <p:strVal val="visible"/>
                                      </p:to>
                                    </p:set>
                                    <p:animEffect filter="fade" transition="in">
                                      <p:cBhvr>
                                        <p:cTn dur="500"/>
                                        <p:tgtEl>
                                          <p:spTgt spid="112">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2">
                                            <p:txEl>
                                              <p:pRg end="2" st="2"/>
                                            </p:txEl>
                                          </p:spTgt>
                                        </p:tgtEl>
                                        <p:attrNameLst>
                                          <p:attrName>style.visibility</p:attrName>
                                        </p:attrNameLst>
                                      </p:cBhvr>
                                      <p:to>
                                        <p:strVal val="visible"/>
                                      </p:to>
                                    </p:set>
                                    <p:animEffect filter="fade" transition="in">
                                      <p:cBhvr>
                                        <p:cTn dur="500"/>
                                        <p:tgtEl>
                                          <p:spTgt spid="112">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3"/>
                                        </p:tgtEl>
                                        <p:attrNameLst>
                                          <p:attrName>style.visibility</p:attrName>
                                        </p:attrNameLst>
                                      </p:cBhvr>
                                      <p:to>
                                        <p:strVal val="visible"/>
                                      </p:to>
                                    </p:set>
                                    <p:animEffect filter="fade" transition="in">
                                      <p:cBhvr>
                                        <p:cTn dur="500"/>
                                        <p:tgtEl>
                                          <p:spTgt spid="11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5"/>
                                        </p:tgtEl>
                                        <p:attrNameLst>
                                          <p:attrName>style.visibility</p:attrName>
                                        </p:attrNameLst>
                                      </p:cBhvr>
                                      <p:to>
                                        <p:strVal val="visible"/>
                                      </p:to>
                                    </p:set>
                                    <p:animEffect filter="fade" transition="in">
                                      <p:cBhvr>
                                        <p:cTn dur="500"/>
                                        <p:tgtEl>
                                          <p:spTgt spid="1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0" name="Shape 120"/>
        <p:cNvGrpSpPr/>
        <p:nvPr/>
      </p:nvGrpSpPr>
      <p:grpSpPr>
        <a:xfrm>
          <a:off x="0" y="0"/>
          <a:ext cx="0" cy="0"/>
          <a:chOff x="0" y="0"/>
          <a:chExt cx="0" cy="0"/>
        </a:xfrm>
      </p:grpSpPr>
      <p:sp>
        <p:nvSpPr>
          <p:cNvPr id="121" name="Shape 121"/>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FILMPJE: ELEKTRICITEITSCENTRALE</a:t>
            </a:r>
          </a:p>
        </p:txBody>
      </p:sp>
      <p:pic>
        <p:nvPicPr>
          <p:cNvPr id="122" name="Shape 122">
            <a:hlinkClick r:id="rId3"/>
          </p:cNvPr>
          <p:cNvPicPr preferRelativeResize="0"/>
          <p:nvPr>
            <p:ph idx="1" type="body"/>
          </p:nvPr>
        </p:nvPicPr>
        <p:blipFill rotWithShape="1">
          <a:blip r:embed="rId4">
            <a:alphaModFix/>
          </a:blip>
          <a:srcRect b="0" l="0" r="0" t="0"/>
          <a:stretch/>
        </p:blipFill>
        <p:spPr>
          <a:xfrm>
            <a:off x="4799583" y="2336910"/>
            <a:ext cx="2169160" cy="325119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6" name="Shape 126"/>
        <p:cNvGrpSpPr/>
        <p:nvPr/>
      </p:nvGrpSpPr>
      <p:grpSpPr>
        <a:xfrm>
          <a:off x="0" y="0"/>
          <a:ext cx="0" cy="0"/>
          <a:chOff x="0" y="0"/>
          <a:chExt cx="0" cy="0"/>
        </a:xfrm>
      </p:grpSpPr>
      <p:sp>
        <p:nvSpPr>
          <p:cNvPr id="127" name="Shape 127"/>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VERMOGEN VAN EEN APPARAAT</a:t>
            </a:r>
          </a:p>
        </p:txBody>
      </p:sp>
      <p:sp>
        <p:nvSpPr>
          <p:cNvPr id="128" name="Shape 128"/>
          <p:cNvSpPr txBox="1"/>
          <p:nvPr>
            <p:ph idx="1" type="body"/>
          </p:nvPr>
        </p:nvSpPr>
        <p:spPr>
          <a:xfrm>
            <a:off x="1024128" y="2286000"/>
            <a:ext cx="9720072" cy="4023360"/>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Op veel apparaten staat het vermogen vermeld. Het vermogen van een apparaat zegt dus iets over het energieverbruik van het apparaat. </a:t>
            </a:r>
            <a:br>
              <a:rPr b="0" i="0" lang="nl-NL" sz="2200" u="none" cap="none" strike="noStrike">
                <a:solidFill>
                  <a:schemeClr val="lt1"/>
                </a:solidFill>
                <a:latin typeface="Questrial"/>
                <a:ea typeface="Questrial"/>
                <a:cs typeface="Questrial"/>
                <a:sym typeface="Questrial"/>
              </a:rPr>
            </a:br>
            <a:br>
              <a:rPr b="0" i="0" lang="nl-NL" sz="2200" u="none" cap="none" strike="noStrike">
                <a:solidFill>
                  <a:schemeClr val="lt1"/>
                </a:solidFill>
                <a:latin typeface="Questrial"/>
                <a:ea typeface="Questrial"/>
                <a:cs typeface="Questrial"/>
                <a:sym typeface="Questrial"/>
              </a:rPr>
            </a:br>
            <a:r>
              <a:rPr b="0" i="0" lang="nl-NL" sz="2200" u="none" cap="none" strike="noStrike">
                <a:solidFill>
                  <a:schemeClr val="lt1"/>
                </a:solidFill>
                <a:latin typeface="Questrial"/>
                <a:ea typeface="Questrial"/>
                <a:cs typeface="Questrial"/>
                <a:sym typeface="Questrial"/>
              </a:rPr>
              <a:t>Een lamp met een vermogen van 100 W verbruikt in één uur twee keer zoveel energie als een lamp van 50 W. De lichtopbrengst van de lamp van 100 W is wel groter dan de lichtopbrengst van een lamp van 50 W.</a:t>
            </a:r>
          </a:p>
        </p:txBody>
      </p:sp>
      <p:pic>
        <p:nvPicPr>
          <p:cNvPr descr="http://thinkaboutitadvisory.weebly.com/uploads/6/9/2/5/6925725/9734575.gif" id="129" name="Shape 129"/>
          <p:cNvPicPr preferRelativeResize="0"/>
          <p:nvPr/>
        </p:nvPicPr>
        <p:blipFill rotWithShape="1">
          <a:blip r:embed="rId3">
            <a:alphaModFix/>
          </a:blip>
          <a:srcRect b="0" l="0" r="0" t="0"/>
          <a:stretch/>
        </p:blipFill>
        <p:spPr>
          <a:xfrm>
            <a:off x="7322663" y="4018208"/>
            <a:ext cx="1937246" cy="1873875"/>
          </a:xfrm>
          <a:prstGeom prst="rect">
            <a:avLst/>
          </a:prstGeom>
          <a:noFill/>
          <a:ln>
            <a:noFill/>
          </a:ln>
        </p:spPr>
      </p:pic>
      <p:pic>
        <p:nvPicPr>
          <p:cNvPr id="130" name="Shape 130">
            <a:hlinkClick r:id="rId4"/>
          </p:cNvPr>
          <p:cNvPicPr preferRelativeResize="0"/>
          <p:nvPr/>
        </p:nvPicPr>
        <p:blipFill rotWithShape="1">
          <a:blip r:embed="rId5">
            <a:alphaModFix/>
          </a:blip>
          <a:srcRect b="0" l="0" r="0" t="0"/>
          <a:stretch/>
        </p:blipFill>
        <p:spPr>
          <a:xfrm>
            <a:off x="1608784" y="4404575"/>
            <a:ext cx="967508" cy="1368514"/>
          </a:xfrm>
          <a:prstGeom prst="rect">
            <a:avLst/>
          </a:prstGeom>
          <a:noFill/>
          <a:ln>
            <a:noFill/>
          </a:ln>
        </p:spPr>
      </p:pic>
      <p:sp>
        <p:nvSpPr>
          <p:cNvPr id="131" name="Shape 131"/>
          <p:cNvSpPr/>
          <p:nvPr/>
        </p:nvSpPr>
        <p:spPr>
          <a:xfrm flipH="1">
            <a:off x="1287888" y="4662758"/>
            <a:ext cx="1799068" cy="584774"/>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1" lang="nl-NL" sz="3200" u="sng" cap="none">
                <a:solidFill>
                  <a:schemeClr val="hlink"/>
                </a:solidFill>
                <a:latin typeface="Questrial"/>
                <a:ea typeface="Questrial"/>
                <a:cs typeface="Questrial"/>
                <a:sym typeface="Questrial"/>
                <a:hlinkClick r:id="rId6"/>
              </a:rPr>
              <a:t>filmpje</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5" name="Shape 135"/>
        <p:cNvGrpSpPr/>
        <p:nvPr/>
      </p:nvGrpSpPr>
      <p:grpSpPr>
        <a:xfrm>
          <a:off x="0" y="0"/>
          <a:ext cx="0" cy="0"/>
          <a:chOff x="0" y="0"/>
          <a:chExt cx="0" cy="0"/>
        </a:xfrm>
      </p:grpSpPr>
      <p:sp>
        <p:nvSpPr>
          <p:cNvPr id="136" name="Shape 136"/>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HOE MEET JE ENERGIEVERBRUIK?</a:t>
            </a:r>
          </a:p>
        </p:txBody>
      </p:sp>
      <p:sp>
        <p:nvSpPr>
          <p:cNvPr id="137" name="Shape 137"/>
          <p:cNvSpPr txBox="1"/>
          <p:nvPr>
            <p:ph idx="1" type="body"/>
          </p:nvPr>
        </p:nvSpPr>
        <p:spPr>
          <a:xfrm>
            <a:off x="1024126" y="2105421"/>
            <a:ext cx="9720072" cy="1448872"/>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Elk huis heeft een eigen elektriciteitsmeter.</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meter meet hoeveel elektrische energie je verbruikt.</a:t>
            </a:r>
          </a:p>
          <a:p>
            <a:pPr indent="-91440" lvl="0" marL="91440" marR="0" rtl="0" algn="l">
              <a:lnSpc>
                <a:spcPct val="90000"/>
              </a:lnSpc>
              <a:spcBef>
                <a:spcPts val="140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De meter meet de energie in </a:t>
            </a:r>
            <a:r>
              <a:rPr b="1" i="0" lang="nl-NL" sz="2200" u="none" cap="none" strike="noStrike">
                <a:solidFill>
                  <a:srgbClr val="FFFF00"/>
                </a:solidFill>
                <a:latin typeface="Questrial"/>
                <a:ea typeface="Questrial"/>
                <a:cs typeface="Questrial"/>
                <a:sym typeface="Questrial"/>
              </a:rPr>
              <a:t>kilowattuur (kWh)</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pic>
        <p:nvPicPr>
          <p:cNvPr descr="http://photos3.fotosearch.com/bthumb/CSP/CSP142/k1422439.jpg" id="138" name="Shape 138"/>
          <p:cNvPicPr preferRelativeResize="0"/>
          <p:nvPr/>
        </p:nvPicPr>
        <p:blipFill rotWithShape="1">
          <a:blip r:embed="rId3">
            <a:alphaModFix/>
          </a:blip>
          <a:srcRect b="0" l="0" r="0" t="0"/>
          <a:stretch/>
        </p:blipFill>
        <p:spPr>
          <a:xfrm>
            <a:off x="1055591" y="3734873"/>
            <a:ext cx="3123530" cy="2365758"/>
          </a:xfrm>
          <a:prstGeom prst="rect">
            <a:avLst/>
          </a:prstGeom>
          <a:noFill/>
          <a:ln>
            <a:noFill/>
          </a:ln>
        </p:spPr>
      </p:pic>
      <p:sp>
        <p:nvSpPr>
          <p:cNvPr id="139" name="Shape 139"/>
          <p:cNvSpPr txBox="1"/>
          <p:nvPr/>
        </p:nvSpPr>
        <p:spPr>
          <a:xfrm>
            <a:off x="4210585" y="5429191"/>
            <a:ext cx="4649273" cy="923329"/>
          </a:xfrm>
          <a:prstGeom prst="rect">
            <a:avLst/>
          </a:prstGeom>
          <a:noFill/>
          <a:ln cap="flat" cmpd="sng" w="9525">
            <a:solidFill>
              <a:schemeClr val="lt1"/>
            </a:solidFill>
            <a:prstDash val="solid"/>
            <a:round/>
            <a:headEnd len="med" w="med" type="none"/>
            <a:tailEnd len="med" w="med" type="none"/>
          </a:ln>
        </p:spPr>
        <p:txBody>
          <a:bodyPr anchorCtr="0" anchor="t" bIns="45700" lIns="91425" rIns="91425" tIns="45700">
            <a:noAutofit/>
          </a:bodyPr>
          <a:lstStyle/>
          <a:p>
            <a:pPr indent="0" lvl="0" marL="0" marR="0" rtl="0" algn="r">
              <a:spcBef>
                <a:spcPts val="0"/>
              </a:spcBef>
              <a:buSzPct val="25000"/>
              <a:buNone/>
            </a:pPr>
            <a:r>
              <a:rPr lang="nl-NL" sz="1800">
                <a:solidFill>
                  <a:schemeClr val="lt1"/>
                </a:solidFill>
                <a:latin typeface="Questrial"/>
                <a:ea typeface="Questrial"/>
                <a:cs typeface="Questrial"/>
                <a:sym typeface="Questrial"/>
              </a:rPr>
              <a:t>Het energieverbruik van een gemiddeld Nederlands huishouden </a:t>
            </a:r>
          </a:p>
          <a:p>
            <a:pPr indent="0" lvl="0" marL="0" marR="0" rtl="0" algn="r">
              <a:spcBef>
                <a:spcPts val="0"/>
              </a:spcBef>
              <a:buSzPct val="25000"/>
              <a:buNone/>
            </a:pPr>
            <a:r>
              <a:rPr lang="nl-NL" sz="1800">
                <a:solidFill>
                  <a:schemeClr val="lt1"/>
                </a:solidFill>
                <a:latin typeface="Questrial"/>
                <a:ea typeface="Questrial"/>
                <a:cs typeface="Questrial"/>
                <a:sym typeface="Questrial"/>
              </a:rPr>
              <a:t>is ongeveer 3500 kWh per jaar.</a:t>
            </a:r>
          </a:p>
        </p:txBody>
      </p:sp>
      <p:sp>
        <p:nvSpPr>
          <p:cNvPr id="140" name="Shape 140"/>
          <p:cNvSpPr txBox="1"/>
          <p:nvPr/>
        </p:nvSpPr>
        <p:spPr>
          <a:xfrm>
            <a:off x="4210585" y="3779150"/>
            <a:ext cx="4649273" cy="1200329"/>
          </a:xfrm>
          <a:prstGeom prst="rect">
            <a:avLst/>
          </a:prstGeom>
          <a:noFill/>
          <a:ln cap="flat" cmpd="sng" w="9525">
            <a:solidFill>
              <a:srgbClr val="F2F2F2"/>
            </a:solidFill>
            <a:prstDash val="solid"/>
            <a:round/>
            <a:headEnd len="med" w="med" type="none"/>
            <a:tailEnd len="med" w="med" type="none"/>
          </a:ln>
        </p:spPr>
        <p:txBody>
          <a:bodyPr anchorCtr="0" anchor="t" bIns="45700" lIns="91425" rIns="91425" tIns="45700">
            <a:noAutofit/>
          </a:bodyPr>
          <a:lstStyle/>
          <a:p>
            <a:pPr indent="0" lvl="0" marL="0" marR="0" rtl="0" algn="r">
              <a:spcBef>
                <a:spcPts val="0"/>
              </a:spcBef>
              <a:buSzPct val="25000"/>
              <a:buNone/>
            </a:pPr>
            <a:r>
              <a:rPr i="1" lang="nl-NL" sz="1800">
                <a:solidFill>
                  <a:schemeClr val="lt1"/>
                </a:solidFill>
                <a:latin typeface="Questrial"/>
                <a:ea typeface="Questrial"/>
                <a:cs typeface="Questrial"/>
                <a:sym typeface="Questrial"/>
              </a:rPr>
              <a:t>In veel huizen is de verbruiksmeter nog analoog, </a:t>
            </a:r>
          </a:p>
          <a:p>
            <a:pPr indent="0" lvl="0" marL="0" marR="0" rtl="0" algn="r">
              <a:spcBef>
                <a:spcPts val="0"/>
              </a:spcBef>
              <a:buSzPct val="25000"/>
              <a:buNone/>
            </a:pPr>
            <a:r>
              <a:rPr i="1" lang="nl-NL" sz="1800">
                <a:solidFill>
                  <a:schemeClr val="lt1"/>
                </a:solidFill>
                <a:latin typeface="Questrial"/>
                <a:ea typeface="Questrial"/>
                <a:cs typeface="Questrial"/>
                <a:sym typeface="Questrial"/>
              </a:rPr>
              <a:t>met een ronddraaiende schijf.</a:t>
            </a:r>
          </a:p>
          <a:p>
            <a:pPr indent="0" lvl="0" marL="0" marR="0" rtl="0" algn="r">
              <a:spcBef>
                <a:spcPts val="0"/>
              </a:spcBef>
              <a:buSzPct val="25000"/>
              <a:buNone/>
            </a:pPr>
            <a:r>
              <a:rPr i="1" lang="nl-NL" sz="1800">
                <a:solidFill>
                  <a:schemeClr val="lt1"/>
                </a:solidFill>
                <a:latin typeface="Questrial"/>
                <a:ea typeface="Questrial"/>
                <a:cs typeface="Questrial"/>
                <a:sym typeface="Questrial"/>
              </a:rPr>
              <a:t>Het kan ook digitaal.</a:t>
            </a:r>
          </a:p>
          <a:p>
            <a:pPr indent="0" lvl="0" marL="0" marR="0" rtl="0" algn="l">
              <a:spcBef>
                <a:spcPts val="0"/>
              </a:spcBef>
              <a:buNone/>
            </a:pPr>
            <a:r>
              <a:t/>
            </a:r>
            <a:endParaRPr i="1" sz="1800">
              <a:solidFill>
                <a:schemeClr val="lt1"/>
              </a:solidFill>
              <a:latin typeface="Questrial"/>
              <a:ea typeface="Questrial"/>
              <a:cs typeface="Questrial"/>
              <a:sym typeface="Quest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8"/>
                                        </p:tgtEl>
                                        <p:attrNameLst>
                                          <p:attrName>style.visibility</p:attrName>
                                        </p:attrNameLst>
                                      </p:cBhvr>
                                      <p:to>
                                        <p:strVal val="visible"/>
                                      </p:to>
                                    </p:set>
                                    <p:animEffect filter="fade" transition="in">
                                      <p:cBhvr>
                                        <p:cTn dur="500"/>
                                        <p:tgtEl>
                                          <p:spTgt spid="1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0"/>
                                        </p:tgtEl>
                                        <p:attrNameLst>
                                          <p:attrName>style.visibility</p:attrName>
                                        </p:attrNameLst>
                                      </p:cBhvr>
                                      <p:to>
                                        <p:strVal val="visible"/>
                                      </p:to>
                                    </p:set>
                                    <p:animEffect filter="fade" transition="in">
                                      <p:cBhvr>
                                        <p:cTn dur="1000"/>
                                        <p:tgtEl>
                                          <p:spTgt spid="14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1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HOE BEREKEN JE ENERGIEVERBRUIK?</a:t>
            </a:r>
          </a:p>
        </p:txBody>
      </p:sp>
      <p:sp>
        <p:nvSpPr>
          <p:cNvPr id="146" name="Shape 146"/>
          <p:cNvSpPr txBox="1"/>
          <p:nvPr>
            <p:ph idx="1" type="body"/>
          </p:nvPr>
        </p:nvSpPr>
        <p:spPr>
          <a:xfrm>
            <a:off x="1024128" y="2286000"/>
            <a:ext cx="9720072" cy="1732207"/>
          </a:xfrm>
          <a:prstGeom prst="rect">
            <a:avLst/>
          </a:prstGeom>
          <a:noFill/>
          <a:ln>
            <a:noFill/>
          </a:ln>
        </p:spPr>
        <p:txBody>
          <a:bodyPr anchorCtr="0" anchor="t" bIns="45700" lIns="45700" rIns="45700" tIns="45700">
            <a:noAutofit/>
          </a:bodyPr>
          <a:lstStyle/>
          <a:p>
            <a:pPr indent="-91440" lvl="0" marL="91440" marR="0" rtl="0" algn="l">
              <a:lnSpc>
                <a:spcPct val="90000"/>
              </a:lnSpc>
              <a:spcBef>
                <a:spcPts val="0"/>
              </a:spcBef>
              <a:spcAft>
                <a:spcPts val="0"/>
              </a:spcAft>
              <a:buClr>
                <a:schemeClr val="accent1"/>
              </a:buClr>
              <a:buSzPct val="100000"/>
              <a:buFont typeface="Questrial"/>
              <a:buChar char=" "/>
            </a:pPr>
            <a:r>
              <a:rPr b="0" i="0" lang="nl-NL" sz="2200" u="none" cap="none" strike="noStrike">
                <a:solidFill>
                  <a:schemeClr val="lt1"/>
                </a:solidFill>
                <a:latin typeface="Questrial"/>
                <a:ea typeface="Questrial"/>
                <a:cs typeface="Questrial"/>
                <a:sym typeface="Questrial"/>
              </a:rPr>
              <a:t>Om het energiegebruik van een apparaat te berekenen moet je weten</a:t>
            </a:r>
          </a:p>
          <a:p>
            <a:pPr indent="-457200" lvl="0" marL="457200" marR="0" rtl="0" algn="l">
              <a:lnSpc>
                <a:spcPct val="90000"/>
              </a:lnSpc>
              <a:spcBef>
                <a:spcPts val="1400"/>
              </a:spcBef>
              <a:spcAft>
                <a:spcPts val="0"/>
              </a:spcAft>
              <a:buClr>
                <a:schemeClr val="accent1"/>
              </a:buClr>
              <a:buSzPct val="100000"/>
              <a:buFont typeface="Questrial"/>
              <a:buAutoNum type="arabicPeriod"/>
            </a:pPr>
            <a:r>
              <a:rPr b="0" i="0" lang="nl-NL" sz="2200" u="none" cap="none" strike="noStrike">
                <a:solidFill>
                  <a:schemeClr val="lt1"/>
                </a:solidFill>
                <a:latin typeface="Questrial"/>
                <a:ea typeface="Questrial"/>
                <a:cs typeface="Questrial"/>
                <a:sym typeface="Questrial"/>
              </a:rPr>
              <a:t>wat het vermogen van het apparaat is;</a:t>
            </a:r>
          </a:p>
          <a:p>
            <a:pPr indent="-457200" lvl="0" marL="457200" marR="0" rtl="0" algn="l">
              <a:lnSpc>
                <a:spcPct val="90000"/>
              </a:lnSpc>
              <a:spcBef>
                <a:spcPts val="1400"/>
              </a:spcBef>
              <a:spcAft>
                <a:spcPts val="0"/>
              </a:spcAft>
              <a:buClr>
                <a:schemeClr val="accent1"/>
              </a:buClr>
              <a:buSzPct val="100000"/>
              <a:buFont typeface="Questrial"/>
              <a:buAutoNum type="arabicPeriod"/>
            </a:pPr>
            <a:r>
              <a:rPr b="0" i="0" lang="nl-NL" sz="2200" u="none" cap="none" strike="noStrike">
                <a:solidFill>
                  <a:schemeClr val="lt1"/>
                </a:solidFill>
                <a:latin typeface="Questrial"/>
                <a:ea typeface="Questrial"/>
                <a:cs typeface="Questrial"/>
                <a:sym typeface="Questrial"/>
              </a:rPr>
              <a:t>hoelang het apparaat aanstaat</a:t>
            </a:r>
          </a:p>
          <a:p>
            <a:pPr indent="-91440" lvl="0" marL="91440" marR="0" rtl="0" algn="l">
              <a:lnSpc>
                <a:spcPct val="90000"/>
              </a:lnSpc>
              <a:spcBef>
                <a:spcPts val="1400"/>
              </a:spcBef>
              <a:spcAft>
                <a:spcPts val="0"/>
              </a:spcAft>
              <a:buClr>
                <a:schemeClr val="accent1"/>
              </a:buClr>
              <a:buSzPct val="100000"/>
              <a:buFont typeface="Questrial"/>
              <a:buNone/>
            </a:pPr>
            <a:r>
              <a:t/>
            </a:r>
            <a:endParaRPr b="0" i="0" sz="2200" u="none" cap="none" strike="noStrike">
              <a:solidFill>
                <a:schemeClr val="lt1"/>
              </a:solidFill>
              <a:latin typeface="Questrial"/>
              <a:ea typeface="Questrial"/>
              <a:cs typeface="Questrial"/>
              <a:sym typeface="Questrial"/>
            </a:endParaRPr>
          </a:p>
        </p:txBody>
      </p:sp>
      <p:sp>
        <p:nvSpPr>
          <p:cNvPr id="147" name="Shape 147"/>
          <p:cNvSpPr txBox="1"/>
          <p:nvPr/>
        </p:nvSpPr>
        <p:spPr>
          <a:xfrm>
            <a:off x="1024128" y="3876541"/>
            <a:ext cx="8718996" cy="1384995"/>
          </a:xfrm>
          <a:prstGeom prst="rect">
            <a:avLst/>
          </a:prstGeom>
          <a:noFill/>
          <a:ln>
            <a:noFill/>
          </a:ln>
        </p:spPr>
        <p:txBody>
          <a:bodyPr anchorCtr="0" anchor="t" bIns="45700" lIns="91425" rIns="91425" tIns="45700">
            <a:noAutofit/>
          </a:bodyPr>
          <a:lstStyle/>
          <a:p>
            <a:pPr indent="0" lvl="0" marL="0" marR="0" rtl="0" algn="l">
              <a:spcBef>
                <a:spcPts val="0"/>
              </a:spcBef>
              <a:buSzPct val="25000"/>
              <a:buNone/>
            </a:pPr>
            <a:r>
              <a:rPr b="1" lang="nl-NL" sz="2200">
                <a:solidFill>
                  <a:srgbClr val="FFFF00"/>
                </a:solidFill>
                <a:latin typeface="Questrial"/>
                <a:ea typeface="Questrial"/>
                <a:cs typeface="Questrial"/>
                <a:sym typeface="Questrial"/>
              </a:rPr>
              <a:t>Energieverbruik = vermogen x tijd.</a:t>
            </a:r>
          </a:p>
          <a:p>
            <a:pPr indent="0" lvl="0" marL="0" marR="0" rtl="0" algn="l">
              <a:spcBef>
                <a:spcPts val="0"/>
              </a:spcBef>
              <a:buSzPct val="25000"/>
              <a:buNone/>
            </a:pPr>
            <a:r>
              <a:rPr lang="nl-NL" sz="2200">
                <a:solidFill>
                  <a:schemeClr val="lt1"/>
                </a:solidFill>
                <a:latin typeface="Questrial"/>
                <a:ea typeface="Questrial"/>
                <a:cs typeface="Questrial"/>
                <a:sym typeface="Questrial"/>
              </a:rPr>
              <a:t>Energieverbruik in kWh.</a:t>
            </a:r>
          </a:p>
          <a:p>
            <a:pPr indent="0" lvl="0" marL="0" marR="0" rtl="0" algn="l">
              <a:spcBef>
                <a:spcPts val="0"/>
              </a:spcBef>
              <a:buSzPct val="25000"/>
              <a:buNone/>
            </a:pPr>
            <a:r>
              <a:rPr lang="nl-NL" sz="2200">
                <a:solidFill>
                  <a:schemeClr val="lt1"/>
                </a:solidFill>
                <a:latin typeface="Questrial"/>
                <a:ea typeface="Questrial"/>
                <a:cs typeface="Questrial"/>
                <a:sym typeface="Questrial"/>
              </a:rPr>
              <a:t>Vermogen in kW, tijd in uur (h)</a:t>
            </a:r>
          </a:p>
          <a:p>
            <a:pPr indent="0" lvl="0" marL="0" marR="0" rtl="0" algn="l">
              <a:spcBef>
                <a:spcPts val="0"/>
              </a:spcBef>
              <a:buNone/>
            </a:pPr>
            <a:r>
              <a:t/>
            </a:r>
            <a:endParaRPr sz="1800">
              <a:solidFill>
                <a:schemeClr val="lt1"/>
              </a:solidFill>
              <a:latin typeface="Questrial"/>
              <a:ea typeface="Questrial"/>
              <a:cs typeface="Questrial"/>
              <a:sym typeface="Questrial"/>
            </a:endParaRPr>
          </a:p>
        </p:txBody>
      </p:sp>
      <p:pic>
        <p:nvPicPr>
          <p:cNvPr id="148" name="Shape 148"/>
          <p:cNvPicPr preferRelativeResize="0"/>
          <p:nvPr/>
        </p:nvPicPr>
        <p:blipFill rotWithShape="1">
          <a:blip r:embed="rId3">
            <a:alphaModFix/>
          </a:blip>
          <a:srcRect b="28346" l="33073" r="14519" t="55966"/>
          <a:stretch/>
        </p:blipFill>
        <p:spPr>
          <a:xfrm>
            <a:off x="5844046" y="3965542"/>
            <a:ext cx="2524124" cy="140017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7"/>
                                        </p:tgtEl>
                                        <p:attrNameLst>
                                          <p:attrName>style.visibility</p:attrName>
                                        </p:attrNameLst>
                                      </p:cBhvr>
                                      <p:to>
                                        <p:strVal val="visible"/>
                                      </p:to>
                                    </p:set>
                                    <p:animEffect filter="fade" transition="in">
                                      <p:cBhvr>
                                        <p:cTn dur="500"/>
                                        <p:tgtEl>
                                          <p:spTgt spid="14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sp>
        <p:nvSpPr>
          <p:cNvPr id="153" name="Shape 153"/>
          <p:cNvSpPr txBox="1"/>
          <p:nvPr>
            <p:ph type="title"/>
          </p:nvPr>
        </p:nvSpPr>
        <p:spPr>
          <a:xfrm>
            <a:off x="1024128" y="585216"/>
            <a:ext cx="9720072" cy="1499615"/>
          </a:xfrm>
          <a:prstGeom prst="rect">
            <a:avLst/>
          </a:prstGeom>
          <a:noFill/>
          <a:ln>
            <a:noFill/>
          </a:ln>
        </p:spPr>
        <p:txBody>
          <a:bodyPr anchorCtr="0" anchor="ctr" bIns="45700" lIns="91425" rIns="91425" tIns="45700">
            <a:noAutofit/>
          </a:bodyPr>
          <a:lstStyle/>
          <a:p>
            <a:pPr indent="0" lvl="0" marL="0" marR="0" rtl="0" algn="l">
              <a:lnSpc>
                <a:spcPct val="80000"/>
              </a:lnSpc>
              <a:spcBef>
                <a:spcPts val="0"/>
              </a:spcBef>
              <a:buClr>
                <a:srgbClr val="FEFEFE"/>
              </a:buClr>
              <a:buSzPct val="25000"/>
              <a:buFont typeface="Questrial"/>
              <a:buNone/>
            </a:pPr>
            <a:r>
              <a:rPr b="0" i="0" lang="nl-NL" sz="5000" u="none" cap="none" strike="noStrike">
                <a:solidFill>
                  <a:srgbClr val="FEFEFE"/>
                </a:solidFill>
                <a:latin typeface="Questrial"/>
                <a:ea typeface="Questrial"/>
                <a:cs typeface="Questrial"/>
                <a:sym typeface="Questrial"/>
              </a:rPr>
              <a:t>HOE REKEN JE WATT OM NAAR KILOWATT</a:t>
            </a:r>
          </a:p>
        </p:txBody>
      </p:sp>
      <p:graphicFrame>
        <p:nvGraphicFramePr>
          <p:cNvPr id="154" name="Shape 154"/>
          <p:cNvGraphicFramePr/>
          <p:nvPr/>
        </p:nvGraphicFramePr>
        <p:xfrm>
          <a:off x="1023937" y="2647158"/>
          <a:ext cx="3000000" cy="3000000"/>
        </p:xfrm>
        <a:graphic>
          <a:graphicData uri="http://schemas.openxmlformats.org/drawingml/2006/table">
            <a:tbl>
              <a:tblPr bandRow="1" firstRow="1">
                <a:noFill/>
                <a:tableStyleId>{F23628BA-BE28-4B7B-8FD9-281AE2029BCB}</a:tableStyleId>
              </a:tblPr>
              <a:tblGrid>
                <a:gridCol w="534400"/>
                <a:gridCol w="4816700"/>
                <a:gridCol w="4369150"/>
              </a:tblGrid>
              <a:tr h="228600">
                <a:tc>
                  <a:txBody>
                    <a:bodyPr>
                      <a:noAutofit/>
                    </a:bodyPr>
                    <a:lstStyle/>
                    <a:p>
                      <a:pPr indent="0" lvl="0" marL="0" marR="0" rtl="0" algn="l">
                        <a:spcBef>
                          <a:spcPts val="0"/>
                        </a:spcBef>
                        <a:buSzPct val="25000"/>
                        <a:buNone/>
                      </a:pPr>
                      <a:r>
                        <a:rPr lang="nl-NL" sz="1800" u="none" cap="none" strike="noStrike"/>
                        <a:t>1</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Schrijf het vermogen op in W</a:t>
                      </a:r>
                    </a:p>
                  </a:txBody>
                  <a:tcPr marT="45725" marB="45725" marR="91450" marL="91450"/>
                </a:tc>
                <a:tc>
                  <a:txBody>
                    <a:bodyPr>
                      <a:noAutofit/>
                    </a:bodyPr>
                    <a:lstStyle/>
                    <a:p>
                      <a:pPr indent="0" lvl="0" marL="0" marR="0" rtl="0" algn="l">
                        <a:spcBef>
                          <a:spcPts val="0"/>
                        </a:spcBef>
                        <a:buSzPct val="25000"/>
                        <a:buNone/>
                      </a:pPr>
                      <a:r>
                        <a:rPr lang="nl-NL" sz="1800"/>
                        <a:t>500 W</a:t>
                      </a:r>
                    </a:p>
                  </a:txBody>
                  <a:tcPr marT="45725" marB="45725" marR="91450" marL="91450"/>
                </a:tc>
              </a:tr>
              <a:tr h="478000">
                <a:tc>
                  <a:txBody>
                    <a:bodyPr>
                      <a:noAutofit/>
                    </a:bodyPr>
                    <a:lstStyle/>
                    <a:p>
                      <a:pPr indent="0" lvl="0" marL="0" marR="0" rtl="0" algn="l">
                        <a:spcBef>
                          <a:spcPts val="0"/>
                        </a:spcBef>
                        <a:buSzPct val="25000"/>
                        <a:buNone/>
                      </a:pPr>
                      <a:r>
                        <a:rPr lang="nl-NL" sz="1800"/>
                        <a:t>2</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Deel door 1000 (kilo=1000)</a:t>
                      </a:r>
                    </a:p>
                  </a:txBody>
                  <a:tcPr marT="45725" marB="45725" marR="91450" marL="91450"/>
                </a:tc>
                <a:tc>
                  <a:txBody>
                    <a:bodyPr>
                      <a:noAutofit/>
                    </a:bodyPr>
                    <a:lstStyle/>
                    <a:p>
                      <a:pPr indent="0" lvl="0" marL="0" marR="0" rtl="0" algn="l">
                        <a:lnSpc>
                          <a:spcPct val="100000"/>
                        </a:lnSpc>
                        <a:spcBef>
                          <a:spcPts val="0"/>
                        </a:spcBef>
                        <a:spcAft>
                          <a:spcPts val="0"/>
                        </a:spcAft>
                        <a:buClr>
                          <a:schemeClr val="lt1"/>
                        </a:buClr>
                        <a:buSzPct val="25000"/>
                        <a:buFont typeface="Questrial"/>
                        <a:buNone/>
                      </a:pPr>
                      <a:r>
                        <a:rPr lang="nl-NL" sz="1800">
                          <a:solidFill>
                            <a:schemeClr val="lt1"/>
                          </a:solidFill>
                          <a:latin typeface="Questrial"/>
                          <a:ea typeface="Questrial"/>
                          <a:cs typeface="Questrial"/>
                          <a:sym typeface="Questrial"/>
                        </a:rPr>
                        <a:t>500 : 1000= 0,5</a:t>
                      </a:r>
                    </a:p>
                  </a:txBody>
                  <a:tcPr marT="45725" marB="45725" marR="91450" marL="91450"/>
                </a:tc>
              </a:tr>
              <a:tr h="478000">
                <a:tc>
                  <a:txBody>
                    <a:bodyPr>
                      <a:noAutofit/>
                    </a:bodyPr>
                    <a:lstStyle/>
                    <a:p>
                      <a:pPr indent="0" lvl="0" marL="0" marR="0" rtl="0" algn="l">
                        <a:spcBef>
                          <a:spcPts val="0"/>
                        </a:spcBef>
                        <a:buSzPct val="25000"/>
                        <a:buNone/>
                      </a:pPr>
                      <a:r>
                        <a:rPr lang="nl-NL" sz="1800"/>
                        <a:t>3</a:t>
                      </a:r>
                    </a:p>
                  </a:txBody>
                  <a:tcPr marT="45725" marB="45725" marR="91450" marL="91450"/>
                </a:tc>
                <a:tc>
                  <a:txBody>
                    <a:bodyPr>
                      <a:noAutofit/>
                    </a:bodyPr>
                    <a:lstStyle/>
                    <a:p>
                      <a:pPr indent="0" lvl="0" marL="0" marR="0" rtl="0" algn="l">
                        <a:spcBef>
                          <a:spcPts val="0"/>
                        </a:spcBef>
                        <a:buSzPct val="25000"/>
                        <a:buNone/>
                      </a:pPr>
                      <a:r>
                        <a:rPr lang="nl-NL" sz="1800">
                          <a:solidFill>
                            <a:schemeClr val="lt1"/>
                          </a:solidFill>
                          <a:latin typeface="Questrial"/>
                          <a:ea typeface="Questrial"/>
                          <a:cs typeface="Questrial"/>
                          <a:sym typeface="Questrial"/>
                        </a:rPr>
                        <a:t>Het antwoord is het vermogen in kW	</a:t>
                      </a:r>
                    </a:p>
                  </a:txBody>
                  <a:tcPr marT="45725" marB="45725" marR="91450" marL="91450"/>
                </a:tc>
                <a:tc>
                  <a:txBody>
                    <a:bodyPr>
                      <a:noAutofit/>
                    </a:bodyPr>
                    <a:lstStyle/>
                    <a:p>
                      <a:pPr indent="0" lvl="0" marL="0" marR="0" rtl="0" algn="l">
                        <a:lnSpc>
                          <a:spcPct val="100000"/>
                        </a:lnSpc>
                        <a:spcBef>
                          <a:spcPts val="0"/>
                        </a:spcBef>
                        <a:spcAft>
                          <a:spcPts val="0"/>
                        </a:spcAft>
                        <a:buClr>
                          <a:schemeClr val="lt1"/>
                        </a:buClr>
                        <a:buSzPct val="25000"/>
                        <a:buFont typeface="Questrial"/>
                        <a:buNone/>
                      </a:pPr>
                      <a:r>
                        <a:rPr lang="nl-NL" sz="1800">
                          <a:solidFill>
                            <a:schemeClr val="lt1"/>
                          </a:solidFill>
                          <a:latin typeface="Questrial"/>
                          <a:ea typeface="Questrial"/>
                          <a:cs typeface="Questrial"/>
                          <a:sym typeface="Questrial"/>
                        </a:rPr>
                        <a:t>Het vermogen is 0,5 kW</a:t>
                      </a:r>
                    </a:p>
                  </a:txBody>
                  <a:tcPr marT="45725" marB="45725" marR="91450" marL="91450"/>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ntegraal">
  <a:themeElements>
    <a:clrScheme name="Integraal">
      <a:dk1>
        <a:srgbClr val="000000"/>
      </a:dk1>
      <a:lt1>
        <a:srgbClr val="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