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6858000" cy="9144000"/>
  <p:embeddedFontLst>
    <p:embeddedFont>
      <p:font typeface="Questrial"/>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F23628BA-BE28-4B7B-8FD9-281AE2029BCB}">
  <a:tblStyle styleId="{F23628BA-BE28-4B7B-8FD9-281AE2029BCB}" styleName="Table_0">
    <a:wholeTbl>
      <a:tcTxStyle b="off" i="off">
        <a:font>
          <a:latin typeface="Tw Cen MT"/>
          <a:ea typeface="Tw Cen MT"/>
          <a:cs typeface="Tw Cen MT"/>
        </a:font>
        <a:schemeClr val="lt1"/>
      </a:tcTxStyle>
      <a:tcStyle>
        <a:tcBdr>
          <a:left>
            <a:ln cap="flat" cmpd="sng" w="12700">
              <a:solidFill>
                <a:schemeClr val="lt1"/>
              </a:solidFill>
              <a:prstDash val="solid"/>
              <a:round/>
              <a:headEnd len="med" w="med" type="none"/>
              <a:tailEnd len="med" w="med" type="none"/>
            </a:ln>
          </a:left>
          <a:right>
            <a:ln cap="flat" cmpd="sng" w="12700">
              <a:solidFill>
                <a:schemeClr val="lt1"/>
              </a:solidFill>
              <a:prstDash val="solid"/>
              <a:round/>
              <a:headEnd len="med" w="med" type="none"/>
              <a:tailEnd len="med" w="med" type="none"/>
            </a:ln>
          </a:right>
          <a:top>
            <a:ln cap="flat" cmpd="sng" w="12700">
              <a:solidFill>
                <a:schemeClr val="lt1"/>
              </a:solidFill>
              <a:prstDash val="solid"/>
              <a:round/>
              <a:headEnd len="med" w="med" type="none"/>
              <a:tailEnd len="med" w="med" type="none"/>
            </a:ln>
          </a:top>
          <a:bottom>
            <a:ln cap="flat" cmpd="sng" w="12700">
              <a:solidFill>
                <a:schemeClr val="lt1"/>
              </a:solidFill>
              <a:prstDash val="solid"/>
              <a:round/>
              <a:headEnd len="med" w="med" type="none"/>
              <a:tailEnd len="med" w="med" type="none"/>
            </a:ln>
          </a:bottom>
          <a:insideH>
            <a:ln cap="flat" cmpd="sng" w="12700">
              <a:solidFill>
                <a:schemeClr val="lt1"/>
              </a:solidFill>
              <a:prstDash val="solid"/>
              <a:round/>
              <a:headEnd len="med" w="med" type="none"/>
              <a:tailEnd len="med" w="med" type="none"/>
            </a:ln>
          </a:insideH>
          <a:insideV>
            <a:ln cap="flat" cmpd="sng" w="12700">
              <a:solidFill>
                <a:schemeClr val="lt1"/>
              </a:solidFill>
              <a:prstDash val="solid"/>
              <a:round/>
              <a:headEnd len="med" w="med" type="none"/>
              <a:tailEnd len="med" w="med" type="none"/>
            </a:ln>
          </a:insideV>
        </a:tcBdr>
        <a:fill>
          <a:solidFill>
            <a:srgbClr val="FFFFFF">
              <a:alpha val="0"/>
            </a:srgbClr>
          </a:solidFill>
        </a:fill>
      </a:tcStyle>
    </a:wholeTbl>
  </a:tblStyle>
  <a:tblStyle styleId="{CF62C474-C142-44AC-A60C-F04F60921E5A}" styleName="Table_1">
    <a:wholeTbl>
      <a:tcTxStyle b="off" i="off">
        <a:font>
          <a:latin typeface="Tw Cen MT"/>
          <a:ea typeface="Tw Cen MT"/>
          <a:cs typeface="Tw Cen MT"/>
        </a:font>
        <a:schemeClr val="dk1"/>
      </a:tcTxStyle>
      <a:tcStyle>
        <a:tcBdr>
          <a:left>
            <a:ln cap="flat" cmpd="sng" w="12700">
              <a:solidFill>
                <a:schemeClr val="lt1"/>
              </a:solidFill>
              <a:prstDash val="solid"/>
              <a:round/>
              <a:headEnd len="med" w="med" type="none"/>
              <a:tailEnd len="med" w="med" type="none"/>
            </a:ln>
          </a:left>
          <a:right>
            <a:ln cap="flat" cmpd="sng" w="12700">
              <a:solidFill>
                <a:schemeClr val="lt1"/>
              </a:solidFill>
              <a:prstDash val="solid"/>
              <a:round/>
              <a:headEnd len="med" w="med" type="none"/>
              <a:tailEnd len="med" w="med" type="none"/>
            </a:ln>
          </a:right>
          <a:top>
            <a:ln cap="flat" cmpd="sng" w="12700">
              <a:solidFill>
                <a:schemeClr val="lt1"/>
              </a:solidFill>
              <a:prstDash val="solid"/>
              <a:round/>
              <a:headEnd len="med" w="med" type="none"/>
              <a:tailEnd len="med" w="med" type="none"/>
            </a:ln>
          </a:top>
          <a:bottom>
            <a:ln cap="flat" cmpd="sng" w="12700">
              <a:solidFill>
                <a:schemeClr val="lt1"/>
              </a:solidFill>
              <a:prstDash val="solid"/>
              <a:round/>
              <a:headEnd len="med" w="med" type="none"/>
              <a:tailEnd len="med" w="med" type="none"/>
            </a:ln>
          </a:bottom>
          <a:insideH>
            <a:ln cap="flat" cmpd="sng" w="12700">
              <a:solidFill>
                <a:schemeClr val="lt1"/>
              </a:solidFill>
              <a:prstDash val="solid"/>
              <a:round/>
              <a:headEnd len="med" w="med" type="none"/>
              <a:tailEnd len="med" w="med" type="none"/>
            </a:ln>
          </a:insideH>
          <a:insideV>
            <a:ln cap="flat" cmpd="sng" w="12700">
              <a:solidFill>
                <a:schemeClr val="lt1"/>
              </a:solidFill>
              <a:prstDash val="solid"/>
              <a:round/>
              <a:headEnd len="med" w="med" type="none"/>
              <a:tailEnd len="med" w="med" type="none"/>
            </a:ln>
          </a:insideV>
        </a:tcBdr>
        <a:fill>
          <a:solidFill>
            <a:srgbClr val="EEF0EF"/>
          </a:solidFill>
        </a:fill>
      </a:tcStyle>
    </a:wholeTbl>
    <a:band1H>
      <a:tcStyle>
        <a:fill>
          <a:solidFill>
            <a:srgbClr val="DBDFDD"/>
          </a:solidFill>
        </a:fill>
      </a:tcStyle>
    </a:band1H>
    <a:band1V>
      <a:tcStyle>
        <a:fill>
          <a:solidFill>
            <a:srgbClr val="DBDFDD"/>
          </a:solidFill>
        </a:fill>
      </a:tcStyle>
    </a:band1V>
    <a:lastCol>
      <a:tcTxStyle b="on" i="off">
        <a:font>
          <a:latin typeface="Tw Cen MT"/>
          <a:ea typeface="Tw Cen MT"/>
          <a:cs typeface="Tw Cen MT"/>
        </a:font>
        <a:schemeClr val="lt1"/>
      </a:tcTxStyle>
      <a:tcStyle>
        <a:fill>
          <a:solidFill>
            <a:schemeClr val="accent1"/>
          </a:solidFill>
        </a:fill>
      </a:tcStyle>
    </a:lastCol>
    <a:firstCol>
      <a:tcTxStyle b="on" i="off">
        <a:font>
          <a:latin typeface="Tw Cen MT"/>
          <a:ea typeface="Tw Cen MT"/>
          <a:cs typeface="Tw Cen MT"/>
        </a:font>
        <a:schemeClr val="lt1"/>
      </a:tcTxStyle>
      <a:tcStyle>
        <a:fill>
          <a:solidFill>
            <a:schemeClr val="accent1"/>
          </a:solidFill>
        </a:fill>
      </a:tcStyle>
    </a:firstCol>
    <a:lastRow>
      <a:tcTxStyle b="on" i="off">
        <a:font>
          <a:latin typeface="Tw Cen MT"/>
          <a:ea typeface="Tw Cen MT"/>
          <a:cs typeface="Tw Cen MT"/>
        </a:font>
        <a:schemeClr val="lt1"/>
      </a:tcTxStyle>
      <a:tcStyle>
        <a:tcBdr>
          <a:top>
            <a:ln cap="flat" cmpd="sng" w="38100">
              <a:solidFill>
                <a:schemeClr val="lt1"/>
              </a:solidFill>
              <a:prstDash val="solid"/>
              <a:round/>
              <a:headEnd len="med" w="med" type="none"/>
              <a:tailEnd len="med" w="med" type="none"/>
            </a:ln>
          </a:top>
        </a:tcBdr>
        <a:fill>
          <a:solidFill>
            <a:schemeClr val="accent1"/>
          </a:solidFill>
        </a:fill>
      </a:tcStyle>
    </a:lastRow>
    <a:firstRow>
      <a:tcTxStyle b="on" i="off">
        <a:font>
          <a:latin typeface="Tw Cen MT"/>
          <a:ea typeface="Tw Cen MT"/>
          <a:cs typeface="Tw Cen MT"/>
        </a:font>
        <a:schemeClr val="lt1"/>
      </a:tcTxStyle>
      <a:tcStyle>
        <a:tcBdr>
          <a:bottom>
            <a:ln cap="flat" cmpd="sng" w="38100">
              <a:solidFill>
                <a:schemeClr val="lt1"/>
              </a:solidFill>
              <a:prstDash val="solid"/>
              <a:round/>
              <a:headEnd len="med" w="med" type="none"/>
              <a:tailEnd len="med" w="med" type="none"/>
            </a:ln>
          </a:bottom>
        </a:tcBdr>
        <a:fill>
          <a:solidFill>
            <a:schemeClr val="accent1"/>
          </a:solidFill>
        </a:fill>
      </a:tcStyle>
    </a:firstRow>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Questrial-regular.fntdata"/><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9" name="Shape 8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7" name="Shape 15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3" name="Shape 16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1" name="Shape 17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7" name="Shape 17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4" name="Shape 18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2" name="Shape 19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8" name="Shape 19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5" name="Shape 9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2" name="Shape 10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9" name="Shape 10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9" name="Shape 11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5" name="Shape 12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4" name="Shape 13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3" name="Shape 14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1" name="Shape 15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eldia">
    <p:spTree>
      <p:nvGrpSpPr>
        <p:cNvPr id="12" name="Shape 12"/>
        <p:cNvGrpSpPr/>
        <p:nvPr/>
      </p:nvGrpSpPr>
      <p:grpSpPr>
        <a:xfrm>
          <a:off x="0" y="0"/>
          <a:ext cx="0" cy="0"/>
          <a:chOff x="0" y="0"/>
          <a:chExt cx="0" cy="0"/>
        </a:xfrm>
      </p:grpSpPr>
      <p:sp>
        <p:nvSpPr>
          <p:cNvPr id="13" name="Shape 13"/>
          <p:cNvSpPr txBox="1"/>
          <p:nvPr>
            <p:ph type="ctrTitle"/>
          </p:nvPr>
        </p:nvSpPr>
        <p:spPr>
          <a:xfrm>
            <a:off x="457200" y="4960137"/>
            <a:ext cx="7772400" cy="1463039"/>
          </a:xfrm>
          <a:prstGeom prst="rect">
            <a:avLst/>
          </a:prstGeom>
          <a:noFill/>
          <a:ln>
            <a:noFill/>
          </a:ln>
        </p:spPr>
        <p:txBody>
          <a:bodyPr anchorCtr="0" anchor="ctr" bIns="91425" lIns="91425" rIns="91425" tIns="91425"/>
          <a:lstStyle>
            <a:lvl1pPr indent="0" lvl="0" marL="0" marR="0" rtl="0" algn="r">
              <a:lnSpc>
                <a:spcPct val="80000"/>
              </a:lnSpc>
              <a:spcBef>
                <a:spcPts val="0"/>
              </a:spcBef>
              <a:buClr>
                <a:srgbClr val="FEFEFE"/>
              </a:buClr>
              <a:buFont typeface="Questrial"/>
              <a:buNone/>
              <a:defRPr b="0" i="0" sz="5000" u="none" cap="none" strike="noStrike">
                <a:solidFill>
                  <a:srgbClr val="FEFEFE"/>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4" name="Shape 14"/>
          <p:cNvSpPr txBox="1"/>
          <p:nvPr>
            <p:ph idx="1" type="subTitle"/>
          </p:nvPr>
        </p:nvSpPr>
        <p:spPr>
          <a:xfrm>
            <a:off x="8610600" y="4960137"/>
            <a:ext cx="3200399" cy="146303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200"/>
              </a:spcAft>
              <a:buClr>
                <a:schemeClr val="accent1"/>
              </a:buClr>
              <a:buFont typeface="Questrial"/>
              <a:buNone/>
              <a:defRPr b="0" i="0" sz="1800" u="none" cap="none" strike="noStrike">
                <a:solidFill>
                  <a:srgbClr val="FEFEFE"/>
                </a:solidFill>
                <a:latin typeface="Questrial"/>
                <a:ea typeface="Questrial"/>
                <a:cs typeface="Questrial"/>
                <a:sym typeface="Questrial"/>
              </a:defRPr>
            </a:lvl1pPr>
            <a:lvl2pPr indent="0" lvl="1" marL="457200" marR="0" rtl="0" algn="ctr">
              <a:lnSpc>
                <a:spcPct val="90000"/>
              </a:lnSpc>
              <a:spcBef>
                <a:spcPts val="200"/>
              </a:spcBef>
              <a:spcAft>
                <a:spcPts val="400"/>
              </a:spcAft>
              <a:buClr>
                <a:schemeClr val="accent1"/>
              </a:buClr>
              <a:buFont typeface="Noto Sans Symbols"/>
              <a:buNone/>
              <a:defRPr b="0" i="0" sz="1800" u="none" cap="none" strike="noStrike">
                <a:solidFill>
                  <a:schemeClr val="lt1"/>
                </a:solidFill>
                <a:latin typeface="Questrial"/>
                <a:ea typeface="Questrial"/>
                <a:cs typeface="Questrial"/>
                <a:sym typeface="Questrial"/>
              </a:defRPr>
            </a:lvl2pPr>
            <a:lvl3pPr indent="0" lvl="2" marL="914400" marR="0" rtl="0" algn="ctr">
              <a:lnSpc>
                <a:spcPct val="90000"/>
              </a:lnSpc>
              <a:spcBef>
                <a:spcPts val="200"/>
              </a:spcBef>
              <a:spcAft>
                <a:spcPts val="400"/>
              </a:spcAft>
              <a:buClr>
                <a:schemeClr val="accent1"/>
              </a:buClr>
              <a:buFont typeface="Noto Sans Symbols"/>
              <a:buNone/>
              <a:defRPr b="0" i="0" sz="1800" u="none" cap="none" strike="noStrike">
                <a:solidFill>
                  <a:schemeClr val="lt1"/>
                </a:solidFill>
                <a:latin typeface="Questrial"/>
                <a:ea typeface="Questrial"/>
                <a:cs typeface="Questrial"/>
                <a:sym typeface="Questrial"/>
              </a:defRPr>
            </a:lvl3pPr>
            <a:lvl4pPr indent="0" lvl="3" marL="1371600" marR="0" rtl="0" algn="ctr">
              <a:lnSpc>
                <a:spcPct val="90000"/>
              </a:lnSpc>
              <a:spcBef>
                <a:spcPts val="200"/>
              </a:spcBef>
              <a:spcAft>
                <a:spcPts val="400"/>
              </a:spcAft>
              <a:buClr>
                <a:schemeClr val="accent1"/>
              </a:buClr>
              <a:buFont typeface="Noto Sans Symbols"/>
              <a:buNone/>
              <a:defRPr b="0" i="0" sz="1800" u="none" cap="none" strike="noStrike">
                <a:solidFill>
                  <a:schemeClr val="lt1"/>
                </a:solidFill>
                <a:latin typeface="Questrial"/>
                <a:ea typeface="Questrial"/>
                <a:cs typeface="Questrial"/>
                <a:sym typeface="Questrial"/>
              </a:defRPr>
            </a:lvl4pPr>
            <a:lvl5pPr indent="0" lvl="4" marL="1828800" marR="0" rtl="0" algn="ctr">
              <a:lnSpc>
                <a:spcPct val="90000"/>
              </a:lnSpc>
              <a:spcBef>
                <a:spcPts val="200"/>
              </a:spcBef>
              <a:spcAft>
                <a:spcPts val="400"/>
              </a:spcAft>
              <a:buClr>
                <a:schemeClr val="accent1"/>
              </a:buClr>
              <a:buFont typeface="Noto Sans Symbols"/>
              <a:buNone/>
              <a:defRPr b="0" i="0" sz="1800" u="none" cap="none" strike="noStrike">
                <a:solidFill>
                  <a:schemeClr val="lt1"/>
                </a:solidFill>
                <a:latin typeface="Questrial"/>
                <a:ea typeface="Questrial"/>
                <a:cs typeface="Questrial"/>
                <a:sym typeface="Questrial"/>
              </a:defRPr>
            </a:lvl5pPr>
            <a:lvl6pPr indent="0" lvl="5" marL="2286000" marR="0" rtl="0" algn="ctr">
              <a:lnSpc>
                <a:spcPct val="90000"/>
              </a:lnSpc>
              <a:spcBef>
                <a:spcPts val="200"/>
              </a:spcBef>
              <a:spcAft>
                <a:spcPts val="400"/>
              </a:spcAft>
              <a:buClr>
                <a:schemeClr val="accent1"/>
              </a:buClr>
              <a:buFont typeface="Noto Sans Symbols"/>
              <a:buNone/>
              <a:defRPr b="0" i="0" sz="1800" u="none" cap="none" strike="noStrike">
                <a:solidFill>
                  <a:schemeClr val="lt1"/>
                </a:solidFill>
                <a:latin typeface="Questrial"/>
                <a:ea typeface="Questrial"/>
                <a:cs typeface="Questrial"/>
                <a:sym typeface="Questrial"/>
              </a:defRPr>
            </a:lvl6pPr>
            <a:lvl7pPr indent="0" lvl="6" marL="2743200" marR="0" rtl="0" algn="ctr">
              <a:lnSpc>
                <a:spcPct val="90000"/>
              </a:lnSpc>
              <a:spcBef>
                <a:spcPts val="200"/>
              </a:spcBef>
              <a:spcAft>
                <a:spcPts val="400"/>
              </a:spcAft>
              <a:buClr>
                <a:schemeClr val="accent1"/>
              </a:buClr>
              <a:buFont typeface="Noto Sans Symbols"/>
              <a:buNone/>
              <a:defRPr b="0" i="0" sz="1800" u="none" cap="none" strike="noStrike">
                <a:solidFill>
                  <a:schemeClr val="lt1"/>
                </a:solidFill>
                <a:latin typeface="Questrial"/>
                <a:ea typeface="Questrial"/>
                <a:cs typeface="Questrial"/>
                <a:sym typeface="Questrial"/>
              </a:defRPr>
            </a:lvl7pPr>
            <a:lvl8pPr indent="0" lvl="7" marL="3200400" marR="0" rtl="0" algn="ctr">
              <a:lnSpc>
                <a:spcPct val="90000"/>
              </a:lnSpc>
              <a:spcBef>
                <a:spcPts val="200"/>
              </a:spcBef>
              <a:spcAft>
                <a:spcPts val="400"/>
              </a:spcAft>
              <a:buClr>
                <a:schemeClr val="accent1"/>
              </a:buClr>
              <a:buFont typeface="Noto Sans Symbols"/>
              <a:buNone/>
              <a:defRPr b="0" i="0" sz="1800" u="none" cap="none" strike="noStrike">
                <a:solidFill>
                  <a:schemeClr val="lt1"/>
                </a:solidFill>
                <a:latin typeface="Questrial"/>
                <a:ea typeface="Questrial"/>
                <a:cs typeface="Questrial"/>
                <a:sym typeface="Questrial"/>
              </a:defRPr>
            </a:lvl8pPr>
            <a:lvl9pPr indent="0" lvl="8" marL="3657600" marR="0" rtl="0" algn="ctr">
              <a:lnSpc>
                <a:spcPct val="90000"/>
              </a:lnSpc>
              <a:spcBef>
                <a:spcPts val="200"/>
              </a:spcBef>
              <a:spcAft>
                <a:spcPts val="400"/>
              </a:spcAft>
              <a:buClr>
                <a:schemeClr val="accent1"/>
              </a:buClr>
              <a:buFont typeface="Noto Sans Symbols"/>
              <a:buNone/>
              <a:defRPr b="0" i="0" sz="1800" u="none" cap="none" strike="noStrike">
                <a:solidFill>
                  <a:schemeClr val="lt1"/>
                </a:solidFill>
                <a:latin typeface="Questrial"/>
                <a:ea typeface="Questrial"/>
                <a:cs typeface="Questrial"/>
                <a:sym typeface="Questrial"/>
              </a:defRPr>
            </a:lvl9pPr>
          </a:lstStyle>
          <a:p/>
        </p:txBody>
      </p:sp>
      <p:sp>
        <p:nvSpPr>
          <p:cNvPr id="15" name="Shape 15"/>
          <p:cNvSpPr txBox="1"/>
          <p:nvPr>
            <p:ph idx="10" type="dt"/>
          </p:nvPr>
        </p:nvSpPr>
        <p:spPr>
          <a:xfrm>
            <a:off x="1024129" y="6470703"/>
            <a:ext cx="2154143" cy="274319"/>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16" name="Shape 16"/>
          <p:cNvSpPr txBox="1"/>
          <p:nvPr>
            <p:ph idx="11" type="ftr"/>
          </p:nvPr>
        </p:nvSpPr>
        <p:spPr>
          <a:xfrm>
            <a:off x="4842932" y="6470703"/>
            <a:ext cx="5901458" cy="274319"/>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17" name="Shape 17"/>
          <p:cNvSpPr txBox="1"/>
          <p:nvPr>
            <p:ph idx="12" type="sldNum"/>
          </p:nvPr>
        </p:nvSpPr>
        <p:spPr>
          <a:xfrm>
            <a:off x="10837332" y="6470703"/>
            <a:ext cx="973666" cy="274319"/>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b="0" i="0" lang="nl-NL" sz="1000" u="none" cap="none" strike="noStrike">
                <a:solidFill>
                  <a:srgbClr val="FEFEFE"/>
                </a:solidFill>
                <a:latin typeface="Questrial"/>
                <a:ea typeface="Questrial"/>
                <a:cs typeface="Questrial"/>
                <a:sym typeface="Questrial"/>
              </a:rPr>
              <a:t>‹#›</a:t>
            </a:fld>
          </a:p>
        </p:txBody>
      </p:sp>
      <p:sp>
        <p:nvSpPr>
          <p:cNvPr id="18" name="Shape 18"/>
          <p:cNvSpPr/>
          <p:nvPr/>
        </p:nvSpPr>
        <p:spPr>
          <a:xfrm>
            <a:off x="0" y="0"/>
            <a:ext cx="12192000" cy="4572000"/>
          </a:xfrm>
          <a:prstGeom prst="rect">
            <a:avLst/>
          </a:prstGeom>
          <a:blipFill rotWithShape="1">
            <a:blip r:embed="rId2">
              <a:alphaModFix/>
            </a:blip>
            <a:tile algn="tl" flip="none" tx="25400" sx="71000" ty="6350" sy="71000"/>
          </a:blipFill>
          <a:ln>
            <a:noFill/>
          </a:ln>
        </p:spPr>
        <p:txBody>
          <a:bodyPr anchorCtr="0" anchor="ctr" bIns="91425" lIns="91425" rIns="91425" tIns="91425">
            <a:noAutofit/>
          </a:bodyPr>
          <a:lstStyle/>
          <a:p>
            <a:pPr lvl="0">
              <a:spcBef>
                <a:spcPts val="0"/>
              </a:spcBef>
              <a:buNone/>
            </a:pPr>
            <a:r>
              <a:t/>
            </a:r>
            <a:endParaRPr/>
          </a:p>
        </p:txBody>
      </p:sp>
      <p:cxnSp>
        <p:nvCxnSpPr>
          <p:cNvPr id="19" name="Shape 19"/>
          <p:cNvCxnSpPr/>
          <p:nvPr/>
        </p:nvCxnSpPr>
        <p:spPr>
          <a:xfrm rot="10800000">
            <a:off x="8386842" y="5264105"/>
            <a:ext cx="0" cy="914400"/>
          </a:xfrm>
          <a:prstGeom prst="straightConnector1">
            <a:avLst/>
          </a:prstGeom>
          <a:noFill/>
          <a:ln cap="flat" cmpd="sng" w="19050">
            <a:solidFill>
              <a:schemeClr val="accent1"/>
            </a:solidFill>
            <a:prstDash val="solid"/>
            <a:round/>
            <a:headEnd len="med" w="med" type="none"/>
            <a:tailEnd len="med" w="med"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el en verticale tekst">
    <p:spTree>
      <p:nvGrpSpPr>
        <p:cNvPr id="74" name="Shape 74"/>
        <p:cNvGrpSpPr/>
        <p:nvPr/>
      </p:nvGrpSpPr>
      <p:grpSpPr>
        <a:xfrm>
          <a:off x="0" y="0"/>
          <a:ext cx="0" cy="0"/>
          <a:chOff x="0" y="0"/>
          <a:chExt cx="0" cy="0"/>
        </a:xfrm>
      </p:grpSpPr>
      <p:sp>
        <p:nvSpPr>
          <p:cNvPr id="75" name="Shape 75"/>
          <p:cNvSpPr txBox="1"/>
          <p:nvPr>
            <p:ph type="title"/>
          </p:nvPr>
        </p:nvSpPr>
        <p:spPr>
          <a:xfrm>
            <a:off x="1024128" y="585216"/>
            <a:ext cx="9720072" cy="1499615"/>
          </a:xfrm>
          <a:prstGeom prst="rect">
            <a:avLst/>
          </a:prstGeom>
          <a:noFill/>
          <a:ln>
            <a:noFill/>
          </a:ln>
        </p:spPr>
        <p:txBody>
          <a:bodyPr anchorCtr="0" anchor="ctr" bIns="91425" lIns="91425" rIns="91425" tIns="91425"/>
          <a:lstStyle>
            <a:lvl1pPr indent="0" lvl="0" marL="0" marR="0" rtl="0" algn="l">
              <a:lnSpc>
                <a:spcPct val="80000"/>
              </a:lnSpc>
              <a:spcBef>
                <a:spcPts val="0"/>
              </a:spcBef>
              <a:buClr>
                <a:srgbClr val="FEFEFE"/>
              </a:buClr>
              <a:buFont typeface="Questrial"/>
              <a:buNone/>
              <a:defRPr b="0" i="0" sz="5000" u="none" cap="none" strike="noStrike">
                <a:solidFill>
                  <a:srgbClr val="FEFEFE"/>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6" name="Shape 76"/>
          <p:cNvSpPr txBox="1"/>
          <p:nvPr>
            <p:ph idx="1" type="body"/>
          </p:nvPr>
        </p:nvSpPr>
        <p:spPr>
          <a:xfrm rot="5400000">
            <a:off x="3872484" y="-562356"/>
            <a:ext cx="4023360" cy="9720072"/>
          </a:xfrm>
          <a:prstGeom prst="rect">
            <a:avLst/>
          </a:prstGeom>
          <a:noFill/>
          <a:ln>
            <a:noFill/>
          </a:ln>
        </p:spPr>
        <p:txBody>
          <a:bodyPr anchorCtr="0" anchor="t" bIns="91425" lIns="91425" rIns="91425" tIns="91425"/>
          <a:lstStyle>
            <a:lvl1pPr indent="48260" lvl="0" marL="91440" marR="0" rtl="0" algn="l">
              <a:lnSpc>
                <a:spcPct val="90000"/>
              </a:lnSpc>
              <a:spcBef>
                <a:spcPts val="1200"/>
              </a:spcBef>
              <a:spcAft>
                <a:spcPts val="200"/>
              </a:spcAft>
              <a:buClr>
                <a:schemeClr val="accent1"/>
              </a:buClr>
              <a:buSzPct val="100000"/>
              <a:buFont typeface="Questrial"/>
              <a:buChar char=" "/>
              <a:defRPr b="0" i="0" sz="2200" u="none" cap="none" strike="noStrike">
                <a:solidFill>
                  <a:schemeClr val="lt1"/>
                </a:solidFill>
                <a:latin typeface="Questrial"/>
                <a:ea typeface="Questrial"/>
                <a:cs typeface="Questrial"/>
                <a:sym typeface="Questrial"/>
              </a:defRPr>
            </a:lvl1pPr>
            <a:lvl2pPr indent="-23875" lvl="1" marL="265176" marR="0" rtl="0" algn="l">
              <a:lnSpc>
                <a:spcPct val="90000"/>
              </a:lnSpc>
              <a:spcBef>
                <a:spcPts val="200"/>
              </a:spcBef>
              <a:spcAft>
                <a:spcPts val="400"/>
              </a:spcAft>
              <a:buClr>
                <a:schemeClr val="accent1"/>
              </a:buClr>
              <a:buSzPct val="100000"/>
              <a:buFont typeface="Noto Sans Symbols"/>
              <a:buChar char="•"/>
              <a:defRPr b="0" i="0" sz="1800" u="none" cap="none" strike="noStrike">
                <a:solidFill>
                  <a:schemeClr val="lt1"/>
                </a:solidFill>
                <a:latin typeface="Questrial"/>
                <a:ea typeface="Questrial"/>
                <a:cs typeface="Questrial"/>
                <a:sym typeface="Questrial"/>
              </a:defRPr>
            </a:lvl2pPr>
            <a:lvl3pPr indent="-54355" lvl="2" marL="4480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3pPr>
            <a:lvl4pPr indent="-48259" lvl="3" marL="59436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4pPr>
            <a:lvl5pPr indent="-53340" lvl="4" marL="77724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5pPr>
            <a:lvl6pPr indent="-50800" lvl="5" marL="91440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6pPr>
            <a:lvl7pPr indent="-57403" lvl="6" marL="1060704"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7pPr>
            <a:lvl8pPr indent="-60452" lvl="7" marL="1216152"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8pPr>
            <a:lvl9pPr indent="-54355" lvl="8" marL="13624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9pPr>
          </a:lstStyle>
          <a:p/>
        </p:txBody>
      </p:sp>
      <p:sp>
        <p:nvSpPr>
          <p:cNvPr id="77" name="Shape 77"/>
          <p:cNvSpPr txBox="1"/>
          <p:nvPr>
            <p:ph idx="10" type="dt"/>
          </p:nvPr>
        </p:nvSpPr>
        <p:spPr>
          <a:xfrm>
            <a:off x="1024129" y="6470703"/>
            <a:ext cx="2154143" cy="274319"/>
          </a:xfrm>
          <a:prstGeom prst="rect">
            <a:avLst/>
          </a:prstGeom>
          <a:noFill/>
          <a:ln>
            <a:noFill/>
          </a:ln>
        </p:spPr>
        <p:txBody>
          <a:bodyPr anchorCtr="0" anchor="ctr" bIns="91425" lIns="91425" rIns="91425" tIns="91425"/>
          <a:lstStyle>
            <a:lvl1pPr indent="0" lvl="0" marL="0" marR="0" rtl="0" algn="l">
              <a:spcBef>
                <a:spcPts val="0"/>
              </a:spcBef>
              <a:buNone/>
              <a:defRPr sz="1000">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78" name="Shape 78"/>
          <p:cNvSpPr txBox="1"/>
          <p:nvPr>
            <p:ph idx="11" type="ftr"/>
          </p:nvPr>
        </p:nvSpPr>
        <p:spPr>
          <a:xfrm>
            <a:off x="4842932" y="6470703"/>
            <a:ext cx="5901458" cy="274319"/>
          </a:xfrm>
          <a:prstGeom prst="rect">
            <a:avLst/>
          </a:prstGeom>
          <a:noFill/>
          <a:ln>
            <a:noFill/>
          </a:ln>
        </p:spPr>
        <p:txBody>
          <a:bodyPr anchorCtr="0" anchor="ctr" bIns="91425" lIns="91425" rIns="91425" tIns="91425"/>
          <a:lstStyle>
            <a:lvl1pPr indent="0" lvl="0" marL="0" marR="0" rtl="0" algn="r">
              <a:spcBef>
                <a:spcPts val="0"/>
              </a:spcBef>
              <a:buNone/>
              <a:defRPr sz="1000" cap="non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79" name="Shape 79"/>
          <p:cNvSpPr txBox="1"/>
          <p:nvPr>
            <p:ph idx="12" type="sldNum"/>
          </p:nvPr>
        </p:nvSpPr>
        <p:spPr>
          <a:xfrm>
            <a:off x="10837332" y="6470703"/>
            <a:ext cx="973666" cy="274319"/>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nl-NL" sz="1000">
                <a:solidFill>
                  <a:srgbClr val="FEFEFE"/>
                </a:solidFill>
                <a:latin typeface="Questrial"/>
                <a:ea typeface="Questrial"/>
                <a:cs typeface="Questrial"/>
                <a:sym typeface="Quest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e titel en tekst">
    <p:spTree>
      <p:nvGrpSpPr>
        <p:cNvPr id="80" name="Shape 80"/>
        <p:cNvGrpSpPr/>
        <p:nvPr/>
      </p:nvGrpSpPr>
      <p:grpSpPr>
        <a:xfrm>
          <a:off x="0" y="0"/>
          <a:ext cx="0" cy="0"/>
          <a:chOff x="0" y="0"/>
          <a:chExt cx="0" cy="0"/>
        </a:xfrm>
      </p:grpSpPr>
      <p:sp>
        <p:nvSpPr>
          <p:cNvPr id="81" name="Shape 81"/>
          <p:cNvSpPr txBox="1"/>
          <p:nvPr>
            <p:ph type="title"/>
          </p:nvPr>
        </p:nvSpPr>
        <p:spPr>
          <a:xfrm rot="5400000">
            <a:off x="7334250" y="2152650"/>
            <a:ext cx="5410200" cy="2628899"/>
          </a:xfrm>
          <a:prstGeom prst="rect">
            <a:avLst/>
          </a:prstGeom>
          <a:noFill/>
          <a:ln>
            <a:noFill/>
          </a:ln>
        </p:spPr>
        <p:txBody>
          <a:bodyPr anchorCtr="0" anchor="ctr" bIns="91425" lIns="91425" rIns="91425" tIns="91425"/>
          <a:lstStyle>
            <a:lvl1pPr indent="0" lvl="0" marL="0" marR="0" rtl="0" algn="l">
              <a:lnSpc>
                <a:spcPct val="80000"/>
              </a:lnSpc>
              <a:spcBef>
                <a:spcPts val="0"/>
              </a:spcBef>
              <a:buClr>
                <a:srgbClr val="FEFEFE"/>
              </a:buClr>
              <a:buFont typeface="Questrial"/>
              <a:buNone/>
              <a:defRPr b="0" i="0" sz="5000" u="none" cap="none" strike="noStrike">
                <a:solidFill>
                  <a:srgbClr val="FEFEFE"/>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2" name="Shape 82"/>
          <p:cNvSpPr txBox="1"/>
          <p:nvPr>
            <p:ph idx="1" type="body"/>
          </p:nvPr>
        </p:nvSpPr>
        <p:spPr>
          <a:xfrm rot="5400000">
            <a:off x="2076450" y="-323849"/>
            <a:ext cx="5410200" cy="7581899"/>
          </a:xfrm>
          <a:prstGeom prst="rect">
            <a:avLst/>
          </a:prstGeom>
          <a:noFill/>
          <a:ln>
            <a:noFill/>
          </a:ln>
        </p:spPr>
        <p:txBody>
          <a:bodyPr anchorCtr="0" anchor="t" bIns="91425" lIns="91425" rIns="91425" tIns="91425"/>
          <a:lstStyle>
            <a:lvl1pPr indent="48260" lvl="0" marL="91440" marR="0" rtl="0" algn="l">
              <a:lnSpc>
                <a:spcPct val="90000"/>
              </a:lnSpc>
              <a:spcBef>
                <a:spcPts val="1200"/>
              </a:spcBef>
              <a:spcAft>
                <a:spcPts val="200"/>
              </a:spcAft>
              <a:buClr>
                <a:schemeClr val="accent1"/>
              </a:buClr>
              <a:buSzPct val="100000"/>
              <a:buFont typeface="Questrial"/>
              <a:buChar char=" "/>
              <a:defRPr b="0" i="0" sz="2200" u="none" cap="none" strike="noStrike">
                <a:solidFill>
                  <a:schemeClr val="lt1"/>
                </a:solidFill>
                <a:latin typeface="Questrial"/>
                <a:ea typeface="Questrial"/>
                <a:cs typeface="Questrial"/>
                <a:sym typeface="Questrial"/>
              </a:defRPr>
            </a:lvl1pPr>
            <a:lvl2pPr indent="-23875" lvl="1" marL="265176" marR="0" rtl="0" algn="l">
              <a:lnSpc>
                <a:spcPct val="90000"/>
              </a:lnSpc>
              <a:spcBef>
                <a:spcPts val="200"/>
              </a:spcBef>
              <a:spcAft>
                <a:spcPts val="400"/>
              </a:spcAft>
              <a:buClr>
                <a:schemeClr val="accent1"/>
              </a:buClr>
              <a:buSzPct val="100000"/>
              <a:buFont typeface="Noto Sans Symbols"/>
              <a:buChar char="•"/>
              <a:defRPr b="0" i="0" sz="1800" u="none" cap="none" strike="noStrike">
                <a:solidFill>
                  <a:schemeClr val="lt1"/>
                </a:solidFill>
                <a:latin typeface="Questrial"/>
                <a:ea typeface="Questrial"/>
                <a:cs typeface="Questrial"/>
                <a:sym typeface="Questrial"/>
              </a:defRPr>
            </a:lvl2pPr>
            <a:lvl3pPr indent="-54355" lvl="2" marL="4480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3pPr>
            <a:lvl4pPr indent="-48259" lvl="3" marL="59436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4pPr>
            <a:lvl5pPr indent="-53340" lvl="4" marL="77724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5pPr>
            <a:lvl6pPr indent="-50800" lvl="5" marL="91440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6pPr>
            <a:lvl7pPr indent="-57403" lvl="6" marL="1060704"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7pPr>
            <a:lvl8pPr indent="-60452" lvl="7" marL="1216152"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8pPr>
            <a:lvl9pPr indent="-54355" lvl="8" marL="13624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9pPr>
          </a:lstStyle>
          <a:p/>
        </p:txBody>
      </p:sp>
      <p:sp>
        <p:nvSpPr>
          <p:cNvPr id="83" name="Shape 83"/>
          <p:cNvSpPr txBox="1"/>
          <p:nvPr>
            <p:ph idx="10" type="dt"/>
          </p:nvPr>
        </p:nvSpPr>
        <p:spPr>
          <a:xfrm>
            <a:off x="1024129" y="6470703"/>
            <a:ext cx="2154143" cy="274319"/>
          </a:xfrm>
          <a:prstGeom prst="rect">
            <a:avLst/>
          </a:prstGeom>
          <a:noFill/>
          <a:ln>
            <a:noFill/>
          </a:ln>
        </p:spPr>
        <p:txBody>
          <a:bodyPr anchorCtr="0" anchor="ctr" bIns="91425" lIns="91425" rIns="91425" tIns="91425"/>
          <a:lstStyle>
            <a:lvl1pPr indent="0" lvl="0" marL="0" marR="0" rtl="0" algn="l">
              <a:spcBef>
                <a:spcPts val="0"/>
              </a:spcBef>
              <a:buNone/>
              <a:defRPr sz="1000">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84" name="Shape 84"/>
          <p:cNvSpPr txBox="1"/>
          <p:nvPr>
            <p:ph idx="11" type="ftr"/>
          </p:nvPr>
        </p:nvSpPr>
        <p:spPr>
          <a:xfrm>
            <a:off x="4842932" y="6470703"/>
            <a:ext cx="5901458" cy="274319"/>
          </a:xfrm>
          <a:prstGeom prst="rect">
            <a:avLst/>
          </a:prstGeom>
          <a:noFill/>
          <a:ln>
            <a:noFill/>
          </a:ln>
        </p:spPr>
        <p:txBody>
          <a:bodyPr anchorCtr="0" anchor="ctr" bIns="91425" lIns="91425" rIns="91425" tIns="91425"/>
          <a:lstStyle>
            <a:lvl1pPr indent="0" lvl="0" marL="0" marR="0" rtl="0" algn="r">
              <a:spcBef>
                <a:spcPts val="0"/>
              </a:spcBef>
              <a:buNone/>
              <a:defRPr sz="1000" cap="non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85" name="Shape 85"/>
          <p:cNvSpPr txBox="1"/>
          <p:nvPr>
            <p:ph idx="12" type="sldNum"/>
          </p:nvPr>
        </p:nvSpPr>
        <p:spPr>
          <a:xfrm>
            <a:off x="10837332" y="6470703"/>
            <a:ext cx="973666" cy="274319"/>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nl-NL" sz="1000">
                <a:solidFill>
                  <a:srgbClr val="FEFEFE"/>
                </a:solidFill>
                <a:latin typeface="Questrial"/>
                <a:ea typeface="Questrial"/>
                <a:cs typeface="Questrial"/>
                <a:sym typeface="Questrial"/>
              </a:rPr>
              <a:t>‹#›</a:t>
            </a:fld>
          </a:p>
        </p:txBody>
      </p:sp>
      <p:cxnSp>
        <p:nvCxnSpPr>
          <p:cNvPr id="86" name="Shape 86"/>
          <p:cNvCxnSpPr/>
          <p:nvPr/>
        </p:nvCxnSpPr>
        <p:spPr>
          <a:xfrm rot="10800000">
            <a:off x="10058400" y="59262"/>
            <a:ext cx="0" cy="914400"/>
          </a:xfrm>
          <a:prstGeom prst="straightConnector1">
            <a:avLst/>
          </a:prstGeom>
          <a:noFill/>
          <a:ln cap="flat" cmpd="sng" w="19050">
            <a:solidFill>
              <a:schemeClr val="accent1"/>
            </a:solidFill>
            <a:prstDash val="solid"/>
            <a:round/>
            <a:headEnd len="med" w="med" type="none"/>
            <a:tailEnd len="med" w="med"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el en object">
    <p:spTree>
      <p:nvGrpSpPr>
        <p:cNvPr id="20" name="Shape 20"/>
        <p:cNvGrpSpPr/>
        <p:nvPr/>
      </p:nvGrpSpPr>
      <p:grpSpPr>
        <a:xfrm>
          <a:off x="0" y="0"/>
          <a:ext cx="0" cy="0"/>
          <a:chOff x="0" y="0"/>
          <a:chExt cx="0" cy="0"/>
        </a:xfrm>
      </p:grpSpPr>
      <p:sp>
        <p:nvSpPr>
          <p:cNvPr id="21" name="Shape 21"/>
          <p:cNvSpPr txBox="1"/>
          <p:nvPr>
            <p:ph type="title"/>
          </p:nvPr>
        </p:nvSpPr>
        <p:spPr>
          <a:xfrm>
            <a:off x="1024128" y="585216"/>
            <a:ext cx="9720072" cy="1499615"/>
          </a:xfrm>
          <a:prstGeom prst="rect">
            <a:avLst/>
          </a:prstGeom>
          <a:noFill/>
          <a:ln>
            <a:noFill/>
          </a:ln>
        </p:spPr>
        <p:txBody>
          <a:bodyPr anchorCtr="0" anchor="ctr" bIns="91425" lIns="91425" rIns="91425" tIns="91425"/>
          <a:lstStyle>
            <a:lvl1pPr indent="0" lvl="0" marL="0" marR="0" rtl="0" algn="l">
              <a:lnSpc>
                <a:spcPct val="80000"/>
              </a:lnSpc>
              <a:spcBef>
                <a:spcPts val="0"/>
              </a:spcBef>
              <a:buClr>
                <a:srgbClr val="FEFEFE"/>
              </a:buClr>
              <a:buFont typeface="Questrial"/>
              <a:buNone/>
              <a:defRPr b="0" i="0" sz="5000" u="none" cap="none" strike="noStrike">
                <a:solidFill>
                  <a:srgbClr val="FEFEFE"/>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2" name="Shape 22"/>
          <p:cNvSpPr txBox="1"/>
          <p:nvPr>
            <p:ph idx="1" type="body"/>
          </p:nvPr>
        </p:nvSpPr>
        <p:spPr>
          <a:xfrm>
            <a:off x="1024128" y="2286000"/>
            <a:ext cx="9720072" cy="4023360"/>
          </a:xfrm>
          <a:prstGeom prst="rect">
            <a:avLst/>
          </a:prstGeom>
          <a:noFill/>
          <a:ln>
            <a:noFill/>
          </a:ln>
        </p:spPr>
        <p:txBody>
          <a:bodyPr anchorCtr="0" anchor="t" bIns="91425" lIns="91425" rIns="91425" tIns="91425"/>
          <a:lstStyle>
            <a:lvl1pPr indent="48260" lvl="0" marL="91440" marR="0" rtl="0" algn="l">
              <a:lnSpc>
                <a:spcPct val="90000"/>
              </a:lnSpc>
              <a:spcBef>
                <a:spcPts val="1200"/>
              </a:spcBef>
              <a:spcAft>
                <a:spcPts val="200"/>
              </a:spcAft>
              <a:buClr>
                <a:schemeClr val="accent1"/>
              </a:buClr>
              <a:buSzPct val="100000"/>
              <a:buFont typeface="Questrial"/>
              <a:buChar char=" "/>
              <a:defRPr b="0" i="0" sz="2200" u="none" cap="none" strike="noStrike">
                <a:solidFill>
                  <a:schemeClr val="lt1"/>
                </a:solidFill>
                <a:latin typeface="Questrial"/>
                <a:ea typeface="Questrial"/>
                <a:cs typeface="Questrial"/>
                <a:sym typeface="Questrial"/>
              </a:defRPr>
            </a:lvl1pPr>
            <a:lvl2pPr indent="-23875" lvl="1" marL="265176" marR="0" rtl="0" algn="l">
              <a:lnSpc>
                <a:spcPct val="90000"/>
              </a:lnSpc>
              <a:spcBef>
                <a:spcPts val="200"/>
              </a:spcBef>
              <a:spcAft>
                <a:spcPts val="400"/>
              </a:spcAft>
              <a:buClr>
                <a:schemeClr val="accent1"/>
              </a:buClr>
              <a:buSzPct val="100000"/>
              <a:buFont typeface="Noto Sans Symbols"/>
              <a:buChar char="•"/>
              <a:defRPr b="0" i="0" sz="1800" u="none" cap="none" strike="noStrike">
                <a:solidFill>
                  <a:schemeClr val="lt1"/>
                </a:solidFill>
                <a:latin typeface="Questrial"/>
                <a:ea typeface="Questrial"/>
                <a:cs typeface="Questrial"/>
                <a:sym typeface="Questrial"/>
              </a:defRPr>
            </a:lvl2pPr>
            <a:lvl3pPr indent="-54355" lvl="2" marL="4480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3pPr>
            <a:lvl4pPr indent="-48259" lvl="3" marL="59436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4pPr>
            <a:lvl5pPr indent="-53340" lvl="4" marL="77724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5pPr>
            <a:lvl6pPr indent="-50800" lvl="5" marL="91440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6pPr>
            <a:lvl7pPr indent="-57403" lvl="6" marL="1060704"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7pPr>
            <a:lvl8pPr indent="-60452" lvl="7" marL="1216152"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8pPr>
            <a:lvl9pPr indent="-54355" lvl="8" marL="13624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9pPr>
          </a:lstStyle>
          <a:p/>
        </p:txBody>
      </p:sp>
      <p:sp>
        <p:nvSpPr>
          <p:cNvPr id="23" name="Shape 23"/>
          <p:cNvSpPr txBox="1"/>
          <p:nvPr>
            <p:ph idx="10" type="dt"/>
          </p:nvPr>
        </p:nvSpPr>
        <p:spPr>
          <a:xfrm>
            <a:off x="1024129" y="6470703"/>
            <a:ext cx="2154143" cy="274319"/>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24" name="Shape 24"/>
          <p:cNvSpPr txBox="1"/>
          <p:nvPr>
            <p:ph idx="11" type="ftr"/>
          </p:nvPr>
        </p:nvSpPr>
        <p:spPr>
          <a:xfrm>
            <a:off x="4842932" y="6470703"/>
            <a:ext cx="5901458" cy="274319"/>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25" name="Shape 25"/>
          <p:cNvSpPr txBox="1"/>
          <p:nvPr>
            <p:ph idx="12" type="sldNum"/>
          </p:nvPr>
        </p:nvSpPr>
        <p:spPr>
          <a:xfrm>
            <a:off x="10837332" y="6470703"/>
            <a:ext cx="973666" cy="274319"/>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b="0" i="0" lang="nl-NL" sz="1000" u="none" cap="none" strike="noStrike">
                <a:solidFill>
                  <a:srgbClr val="FEFEFE"/>
                </a:solidFill>
                <a:latin typeface="Questrial"/>
                <a:ea typeface="Questrial"/>
                <a:cs typeface="Questrial"/>
                <a:sym typeface="Quest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ekop">
    <p:spTree>
      <p:nvGrpSpPr>
        <p:cNvPr id="26" name="Shape 26"/>
        <p:cNvGrpSpPr/>
        <p:nvPr/>
      </p:nvGrpSpPr>
      <p:grpSpPr>
        <a:xfrm>
          <a:off x="0" y="0"/>
          <a:ext cx="0" cy="0"/>
          <a:chOff x="0" y="0"/>
          <a:chExt cx="0" cy="0"/>
        </a:xfrm>
      </p:grpSpPr>
      <p:sp>
        <p:nvSpPr>
          <p:cNvPr id="27" name="Shape 27"/>
          <p:cNvSpPr txBox="1"/>
          <p:nvPr>
            <p:ph type="title"/>
          </p:nvPr>
        </p:nvSpPr>
        <p:spPr>
          <a:xfrm>
            <a:off x="457200" y="4960137"/>
            <a:ext cx="7772400" cy="1463039"/>
          </a:xfrm>
          <a:prstGeom prst="rect">
            <a:avLst/>
          </a:prstGeom>
          <a:noFill/>
          <a:ln>
            <a:noFill/>
          </a:ln>
        </p:spPr>
        <p:txBody>
          <a:bodyPr anchorCtr="0" anchor="ctr" bIns="91425" lIns="91425" rIns="91425" tIns="91425"/>
          <a:lstStyle>
            <a:lvl1pPr indent="0" lvl="0" marL="0" marR="0" rtl="0" algn="r">
              <a:lnSpc>
                <a:spcPct val="80000"/>
              </a:lnSpc>
              <a:spcBef>
                <a:spcPts val="0"/>
              </a:spcBef>
              <a:buClr>
                <a:srgbClr val="FEFEFE"/>
              </a:buClr>
              <a:buFont typeface="Questrial"/>
              <a:buNone/>
              <a:defRPr b="0" i="0" sz="5000" u="none" cap="none" strike="noStrike">
                <a:solidFill>
                  <a:srgbClr val="FEFEFE"/>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8" name="Shape 28"/>
          <p:cNvSpPr txBox="1"/>
          <p:nvPr>
            <p:ph idx="1" type="body"/>
          </p:nvPr>
        </p:nvSpPr>
        <p:spPr>
          <a:xfrm>
            <a:off x="8610600" y="4960137"/>
            <a:ext cx="3200399" cy="146303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200"/>
              </a:spcAft>
              <a:buClr>
                <a:schemeClr val="accent1"/>
              </a:buClr>
              <a:buFont typeface="Questrial"/>
              <a:buNone/>
              <a:defRPr b="0" i="0" sz="1800" u="none" cap="none" strike="noStrike">
                <a:solidFill>
                  <a:srgbClr val="FEFEFE"/>
                </a:solidFill>
                <a:latin typeface="Questrial"/>
                <a:ea typeface="Questrial"/>
                <a:cs typeface="Questrial"/>
                <a:sym typeface="Questrial"/>
              </a:defRPr>
            </a:lvl1pPr>
            <a:lvl2pPr indent="0" lvl="1" marL="457200" marR="0" rtl="0" algn="l">
              <a:lnSpc>
                <a:spcPct val="90000"/>
              </a:lnSpc>
              <a:spcBef>
                <a:spcPts val="200"/>
              </a:spcBef>
              <a:spcAft>
                <a:spcPts val="400"/>
              </a:spcAft>
              <a:buClr>
                <a:schemeClr val="accent1"/>
              </a:buClr>
              <a:buFont typeface="Noto Sans Symbols"/>
              <a:buNone/>
              <a:defRPr b="0" i="0" sz="1800" u="none" cap="none" strike="noStrike">
                <a:solidFill>
                  <a:schemeClr val="lt1"/>
                </a:solidFill>
                <a:latin typeface="Questrial"/>
                <a:ea typeface="Questrial"/>
                <a:cs typeface="Questrial"/>
                <a:sym typeface="Questrial"/>
              </a:defRPr>
            </a:lvl2pPr>
            <a:lvl3pPr indent="0" lvl="2" marL="914400" marR="0" rtl="0" algn="l">
              <a:lnSpc>
                <a:spcPct val="90000"/>
              </a:lnSpc>
              <a:spcBef>
                <a:spcPts val="200"/>
              </a:spcBef>
              <a:spcAft>
                <a:spcPts val="40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3pPr>
            <a:lvl4pPr indent="0" lvl="3" marL="1371600" marR="0" rtl="0" algn="l">
              <a:lnSpc>
                <a:spcPct val="90000"/>
              </a:lnSpc>
              <a:spcBef>
                <a:spcPts val="200"/>
              </a:spcBef>
              <a:spcAft>
                <a:spcPts val="400"/>
              </a:spcAft>
              <a:buClr>
                <a:schemeClr val="accent1"/>
              </a:buClr>
              <a:buFont typeface="Noto Sans Symbols"/>
              <a:buNone/>
              <a:defRPr b="0" i="0" sz="1400" u="none" cap="none" strike="noStrike">
                <a:solidFill>
                  <a:schemeClr val="lt1"/>
                </a:solidFill>
                <a:latin typeface="Questrial"/>
                <a:ea typeface="Questrial"/>
                <a:cs typeface="Questrial"/>
                <a:sym typeface="Questrial"/>
              </a:defRPr>
            </a:lvl4pPr>
            <a:lvl5pPr indent="0" lvl="4" marL="1828800" marR="0" rtl="0" algn="l">
              <a:lnSpc>
                <a:spcPct val="90000"/>
              </a:lnSpc>
              <a:spcBef>
                <a:spcPts val="200"/>
              </a:spcBef>
              <a:spcAft>
                <a:spcPts val="400"/>
              </a:spcAft>
              <a:buClr>
                <a:schemeClr val="accent1"/>
              </a:buClr>
              <a:buFont typeface="Noto Sans Symbols"/>
              <a:buNone/>
              <a:defRPr b="0" i="0" sz="1400" u="none" cap="none" strike="noStrike">
                <a:solidFill>
                  <a:schemeClr val="lt1"/>
                </a:solidFill>
                <a:latin typeface="Questrial"/>
                <a:ea typeface="Questrial"/>
                <a:cs typeface="Questrial"/>
                <a:sym typeface="Questrial"/>
              </a:defRPr>
            </a:lvl5pPr>
            <a:lvl6pPr indent="0" lvl="5" marL="2286000" marR="0" rtl="0" algn="l">
              <a:lnSpc>
                <a:spcPct val="90000"/>
              </a:lnSpc>
              <a:spcBef>
                <a:spcPts val="200"/>
              </a:spcBef>
              <a:spcAft>
                <a:spcPts val="400"/>
              </a:spcAft>
              <a:buClr>
                <a:schemeClr val="accent1"/>
              </a:buClr>
              <a:buFont typeface="Noto Sans Symbols"/>
              <a:buNone/>
              <a:defRPr b="0" i="0" sz="1400" u="none" cap="none" strike="noStrike">
                <a:solidFill>
                  <a:schemeClr val="lt1"/>
                </a:solidFill>
                <a:latin typeface="Questrial"/>
                <a:ea typeface="Questrial"/>
                <a:cs typeface="Questrial"/>
                <a:sym typeface="Questrial"/>
              </a:defRPr>
            </a:lvl6pPr>
            <a:lvl7pPr indent="0" lvl="6" marL="2743200" marR="0" rtl="0" algn="l">
              <a:lnSpc>
                <a:spcPct val="90000"/>
              </a:lnSpc>
              <a:spcBef>
                <a:spcPts val="200"/>
              </a:spcBef>
              <a:spcAft>
                <a:spcPts val="400"/>
              </a:spcAft>
              <a:buClr>
                <a:schemeClr val="accent1"/>
              </a:buClr>
              <a:buFont typeface="Noto Sans Symbols"/>
              <a:buNone/>
              <a:defRPr b="0" i="0" sz="1400" u="none" cap="none" strike="noStrike">
                <a:solidFill>
                  <a:schemeClr val="lt1"/>
                </a:solidFill>
                <a:latin typeface="Questrial"/>
                <a:ea typeface="Questrial"/>
                <a:cs typeface="Questrial"/>
                <a:sym typeface="Questrial"/>
              </a:defRPr>
            </a:lvl7pPr>
            <a:lvl8pPr indent="0" lvl="7" marL="3200400" marR="0" rtl="0" algn="l">
              <a:lnSpc>
                <a:spcPct val="90000"/>
              </a:lnSpc>
              <a:spcBef>
                <a:spcPts val="200"/>
              </a:spcBef>
              <a:spcAft>
                <a:spcPts val="400"/>
              </a:spcAft>
              <a:buClr>
                <a:schemeClr val="accent1"/>
              </a:buClr>
              <a:buFont typeface="Noto Sans Symbols"/>
              <a:buNone/>
              <a:defRPr b="0" i="0" sz="1400" u="none" cap="none" strike="noStrike">
                <a:solidFill>
                  <a:schemeClr val="lt1"/>
                </a:solidFill>
                <a:latin typeface="Questrial"/>
                <a:ea typeface="Questrial"/>
                <a:cs typeface="Questrial"/>
                <a:sym typeface="Questrial"/>
              </a:defRPr>
            </a:lvl8pPr>
            <a:lvl9pPr indent="0" lvl="8" marL="3657600" marR="0" rtl="0" algn="l">
              <a:lnSpc>
                <a:spcPct val="90000"/>
              </a:lnSpc>
              <a:spcBef>
                <a:spcPts val="200"/>
              </a:spcBef>
              <a:spcAft>
                <a:spcPts val="400"/>
              </a:spcAft>
              <a:buClr>
                <a:schemeClr val="accent1"/>
              </a:buClr>
              <a:buFont typeface="Noto Sans Symbols"/>
              <a:buNone/>
              <a:defRPr b="0" i="0" sz="1400" u="none" cap="none" strike="noStrike">
                <a:solidFill>
                  <a:schemeClr val="lt1"/>
                </a:solidFill>
                <a:latin typeface="Questrial"/>
                <a:ea typeface="Questrial"/>
                <a:cs typeface="Questrial"/>
                <a:sym typeface="Questrial"/>
              </a:defRPr>
            </a:lvl9pPr>
          </a:lstStyle>
          <a:p/>
        </p:txBody>
      </p:sp>
      <p:sp>
        <p:nvSpPr>
          <p:cNvPr id="29" name="Shape 29"/>
          <p:cNvSpPr txBox="1"/>
          <p:nvPr>
            <p:ph idx="10" type="dt"/>
          </p:nvPr>
        </p:nvSpPr>
        <p:spPr>
          <a:xfrm>
            <a:off x="1024129" y="6470703"/>
            <a:ext cx="2154143" cy="274319"/>
          </a:xfrm>
          <a:prstGeom prst="rect">
            <a:avLst/>
          </a:prstGeom>
          <a:noFill/>
          <a:ln>
            <a:noFill/>
          </a:ln>
        </p:spPr>
        <p:txBody>
          <a:bodyPr anchorCtr="0" anchor="ctr" bIns="91425" lIns="91425" rIns="91425" tIns="91425"/>
          <a:lstStyle>
            <a:lvl1pPr indent="0" lvl="0" marL="0" marR="0" rtl="0" algn="l">
              <a:spcBef>
                <a:spcPts val="0"/>
              </a:spcBef>
              <a:buNone/>
              <a:defRPr sz="1000">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30" name="Shape 30"/>
          <p:cNvSpPr txBox="1"/>
          <p:nvPr>
            <p:ph idx="11" type="ftr"/>
          </p:nvPr>
        </p:nvSpPr>
        <p:spPr>
          <a:xfrm>
            <a:off x="4842932" y="6470703"/>
            <a:ext cx="5901458" cy="274319"/>
          </a:xfrm>
          <a:prstGeom prst="rect">
            <a:avLst/>
          </a:prstGeom>
          <a:noFill/>
          <a:ln>
            <a:noFill/>
          </a:ln>
        </p:spPr>
        <p:txBody>
          <a:bodyPr anchorCtr="0" anchor="ctr" bIns="91425" lIns="91425" rIns="91425" tIns="91425"/>
          <a:lstStyle>
            <a:lvl1pPr indent="0" lvl="0" marL="0" marR="0" rtl="0" algn="r">
              <a:spcBef>
                <a:spcPts val="0"/>
              </a:spcBef>
              <a:buNone/>
              <a:defRPr sz="1000" cap="non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31" name="Shape 31"/>
          <p:cNvSpPr txBox="1"/>
          <p:nvPr>
            <p:ph idx="12" type="sldNum"/>
          </p:nvPr>
        </p:nvSpPr>
        <p:spPr>
          <a:xfrm>
            <a:off x="10837332" y="6470703"/>
            <a:ext cx="973666" cy="274319"/>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nl-NL" sz="1000">
                <a:solidFill>
                  <a:srgbClr val="FEFEFE"/>
                </a:solidFill>
                <a:latin typeface="Questrial"/>
                <a:ea typeface="Questrial"/>
                <a:cs typeface="Questrial"/>
                <a:sym typeface="Questrial"/>
              </a:rPr>
              <a:t>‹#›</a:t>
            </a:fld>
          </a:p>
        </p:txBody>
      </p:sp>
      <p:sp>
        <p:nvSpPr>
          <p:cNvPr id="32" name="Shape 32"/>
          <p:cNvSpPr/>
          <p:nvPr/>
        </p:nvSpPr>
        <p:spPr>
          <a:xfrm>
            <a:off x="0" y="0"/>
            <a:ext cx="12192000" cy="4572000"/>
          </a:xfrm>
          <a:prstGeom prst="rect">
            <a:avLst/>
          </a:prstGeom>
          <a:blipFill rotWithShape="1">
            <a:blip r:embed="rId2">
              <a:alphaModFix/>
            </a:blip>
            <a:tile algn="tl" flip="none" tx="25400" sx="71000" ty="6350" sy="71000"/>
          </a:blipFill>
          <a:ln>
            <a:noFill/>
          </a:ln>
        </p:spPr>
        <p:txBody>
          <a:bodyPr anchorCtr="0" anchor="ctr" bIns="91425" lIns="91425" rIns="91425" tIns="91425">
            <a:noAutofit/>
          </a:bodyPr>
          <a:lstStyle/>
          <a:p>
            <a:pPr lvl="0">
              <a:spcBef>
                <a:spcPts val="0"/>
              </a:spcBef>
              <a:buNone/>
            </a:pPr>
            <a:r>
              <a:t/>
            </a:r>
            <a:endParaRPr/>
          </a:p>
        </p:txBody>
      </p:sp>
      <p:cxnSp>
        <p:nvCxnSpPr>
          <p:cNvPr id="33" name="Shape 33"/>
          <p:cNvCxnSpPr/>
          <p:nvPr/>
        </p:nvCxnSpPr>
        <p:spPr>
          <a:xfrm rot="10800000">
            <a:off x="8386842" y="5264105"/>
            <a:ext cx="0" cy="914400"/>
          </a:xfrm>
          <a:prstGeom prst="straightConnector1">
            <a:avLst/>
          </a:prstGeom>
          <a:noFill/>
          <a:ln cap="flat" cmpd="sng" w="19050">
            <a:solidFill>
              <a:schemeClr val="accent3"/>
            </a:solidFill>
            <a:prstDash val="solid"/>
            <a:round/>
            <a:headEnd len="med" w="med" type="none"/>
            <a:tailEnd len="med" w="med"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Inhoud van twee">
    <p:spTree>
      <p:nvGrpSpPr>
        <p:cNvPr id="34" name="Shape 34"/>
        <p:cNvGrpSpPr/>
        <p:nvPr/>
      </p:nvGrpSpPr>
      <p:grpSpPr>
        <a:xfrm>
          <a:off x="0" y="0"/>
          <a:ext cx="0" cy="0"/>
          <a:chOff x="0" y="0"/>
          <a:chExt cx="0" cy="0"/>
        </a:xfrm>
      </p:grpSpPr>
      <p:sp>
        <p:nvSpPr>
          <p:cNvPr id="35" name="Shape 35"/>
          <p:cNvSpPr txBox="1"/>
          <p:nvPr>
            <p:ph type="title"/>
          </p:nvPr>
        </p:nvSpPr>
        <p:spPr>
          <a:xfrm>
            <a:off x="1024128" y="585216"/>
            <a:ext cx="9720072" cy="1499615"/>
          </a:xfrm>
          <a:prstGeom prst="rect">
            <a:avLst/>
          </a:prstGeom>
          <a:noFill/>
          <a:ln>
            <a:noFill/>
          </a:ln>
        </p:spPr>
        <p:txBody>
          <a:bodyPr anchorCtr="0" anchor="ctr" bIns="91425" lIns="91425" rIns="91425" tIns="91425"/>
          <a:lstStyle>
            <a:lvl1pPr indent="0" lvl="0" marL="0" marR="0" rtl="0" algn="l">
              <a:lnSpc>
                <a:spcPct val="80000"/>
              </a:lnSpc>
              <a:spcBef>
                <a:spcPts val="0"/>
              </a:spcBef>
              <a:buClr>
                <a:srgbClr val="FEFEFE"/>
              </a:buClr>
              <a:buFont typeface="Questrial"/>
              <a:buNone/>
              <a:defRPr b="0" i="0" sz="5000" u="none" cap="none" strike="noStrike">
                <a:solidFill>
                  <a:srgbClr val="FEFEFE"/>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6" name="Shape 36"/>
          <p:cNvSpPr txBox="1"/>
          <p:nvPr>
            <p:ph idx="1" type="body"/>
          </p:nvPr>
        </p:nvSpPr>
        <p:spPr>
          <a:xfrm>
            <a:off x="1024126" y="2286000"/>
            <a:ext cx="4754879" cy="4023360"/>
          </a:xfrm>
          <a:prstGeom prst="rect">
            <a:avLst/>
          </a:prstGeom>
          <a:noFill/>
          <a:ln>
            <a:noFill/>
          </a:ln>
        </p:spPr>
        <p:txBody>
          <a:bodyPr anchorCtr="0" anchor="t" bIns="91425" lIns="91425" rIns="91425" tIns="91425"/>
          <a:lstStyle>
            <a:lvl1pPr indent="48260" lvl="0" marL="91440" marR="0" rtl="0" algn="l">
              <a:lnSpc>
                <a:spcPct val="90000"/>
              </a:lnSpc>
              <a:spcBef>
                <a:spcPts val="1200"/>
              </a:spcBef>
              <a:spcAft>
                <a:spcPts val="200"/>
              </a:spcAft>
              <a:buClr>
                <a:schemeClr val="accent1"/>
              </a:buClr>
              <a:buSzPct val="100000"/>
              <a:buFont typeface="Questrial"/>
              <a:buChar char=" "/>
              <a:defRPr b="0" i="0" sz="2200" u="none" cap="none" strike="noStrike">
                <a:solidFill>
                  <a:schemeClr val="lt1"/>
                </a:solidFill>
                <a:latin typeface="Questrial"/>
                <a:ea typeface="Questrial"/>
                <a:cs typeface="Questrial"/>
                <a:sym typeface="Questrial"/>
              </a:defRPr>
            </a:lvl1pPr>
            <a:lvl2pPr indent="-23875" lvl="1" marL="265176" marR="0" rtl="0" algn="l">
              <a:lnSpc>
                <a:spcPct val="90000"/>
              </a:lnSpc>
              <a:spcBef>
                <a:spcPts val="200"/>
              </a:spcBef>
              <a:spcAft>
                <a:spcPts val="400"/>
              </a:spcAft>
              <a:buClr>
                <a:schemeClr val="accent1"/>
              </a:buClr>
              <a:buSzPct val="100000"/>
              <a:buFont typeface="Noto Sans Symbols"/>
              <a:buChar char="•"/>
              <a:defRPr b="0" i="0" sz="1800" u="none" cap="none" strike="noStrike">
                <a:solidFill>
                  <a:schemeClr val="lt1"/>
                </a:solidFill>
                <a:latin typeface="Questrial"/>
                <a:ea typeface="Questrial"/>
                <a:cs typeface="Questrial"/>
                <a:sym typeface="Questrial"/>
              </a:defRPr>
            </a:lvl2pPr>
            <a:lvl3pPr indent="-54355" lvl="2" marL="4480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3pPr>
            <a:lvl4pPr indent="-48259" lvl="3" marL="59436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4pPr>
            <a:lvl5pPr indent="-53340" lvl="4" marL="77724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5pPr>
            <a:lvl6pPr indent="-50800" lvl="5" marL="91440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6pPr>
            <a:lvl7pPr indent="-57403" lvl="6" marL="1060704"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7pPr>
            <a:lvl8pPr indent="-60452" lvl="7" marL="1216152"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8pPr>
            <a:lvl9pPr indent="-54355" lvl="8" marL="13624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9pPr>
          </a:lstStyle>
          <a:p/>
        </p:txBody>
      </p:sp>
      <p:sp>
        <p:nvSpPr>
          <p:cNvPr id="37" name="Shape 37"/>
          <p:cNvSpPr txBox="1"/>
          <p:nvPr>
            <p:ph idx="2" type="body"/>
          </p:nvPr>
        </p:nvSpPr>
        <p:spPr>
          <a:xfrm>
            <a:off x="5989319" y="2286000"/>
            <a:ext cx="4754879" cy="4023360"/>
          </a:xfrm>
          <a:prstGeom prst="rect">
            <a:avLst/>
          </a:prstGeom>
          <a:noFill/>
          <a:ln>
            <a:noFill/>
          </a:ln>
        </p:spPr>
        <p:txBody>
          <a:bodyPr anchorCtr="0" anchor="t" bIns="91425" lIns="91425" rIns="91425" tIns="91425"/>
          <a:lstStyle>
            <a:lvl1pPr indent="48260" lvl="0" marL="91440" marR="0" rtl="0" algn="l">
              <a:lnSpc>
                <a:spcPct val="90000"/>
              </a:lnSpc>
              <a:spcBef>
                <a:spcPts val="1200"/>
              </a:spcBef>
              <a:spcAft>
                <a:spcPts val="200"/>
              </a:spcAft>
              <a:buClr>
                <a:schemeClr val="accent1"/>
              </a:buClr>
              <a:buSzPct val="100000"/>
              <a:buFont typeface="Questrial"/>
              <a:buChar char=" "/>
              <a:defRPr b="0" i="0" sz="2200" u="none" cap="none" strike="noStrike">
                <a:solidFill>
                  <a:schemeClr val="lt1"/>
                </a:solidFill>
                <a:latin typeface="Questrial"/>
                <a:ea typeface="Questrial"/>
                <a:cs typeface="Questrial"/>
                <a:sym typeface="Questrial"/>
              </a:defRPr>
            </a:lvl1pPr>
            <a:lvl2pPr indent="-23875" lvl="1" marL="265176" marR="0" rtl="0" algn="l">
              <a:lnSpc>
                <a:spcPct val="90000"/>
              </a:lnSpc>
              <a:spcBef>
                <a:spcPts val="200"/>
              </a:spcBef>
              <a:spcAft>
                <a:spcPts val="400"/>
              </a:spcAft>
              <a:buClr>
                <a:schemeClr val="accent1"/>
              </a:buClr>
              <a:buSzPct val="100000"/>
              <a:buFont typeface="Noto Sans Symbols"/>
              <a:buChar char="•"/>
              <a:defRPr b="0" i="0" sz="1800" u="none" cap="none" strike="noStrike">
                <a:solidFill>
                  <a:schemeClr val="lt1"/>
                </a:solidFill>
                <a:latin typeface="Questrial"/>
                <a:ea typeface="Questrial"/>
                <a:cs typeface="Questrial"/>
                <a:sym typeface="Questrial"/>
              </a:defRPr>
            </a:lvl2pPr>
            <a:lvl3pPr indent="-54355" lvl="2" marL="4480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3pPr>
            <a:lvl4pPr indent="-48259" lvl="3" marL="59436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4pPr>
            <a:lvl5pPr indent="-53340" lvl="4" marL="77724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5pPr>
            <a:lvl6pPr indent="-50800" lvl="5" marL="91440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6pPr>
            <a:lvl7pPr indent="-57403" lvl="6" marL="1060704"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7pPr>
            <a:lvl8pPr indent="-60452" lvl="7" marL="1216152"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8pPr>
            <a:lvl9pPr indent="-54355" lvl="8" marL="13624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9pPr>
          </a:lstStyle>
          <a:p/>
        </p:txBody>
      </p:sp>
      <p:sp>
        <p:nvSpPr>
          <p:cNvPr id="38" name="Shape 38"/>
          <p:cNvSpPr txBox="1"/>
          <p:nvPr>
            <p:ph idx="10" type="dt"/>
          </p:nvPr>
        </p:nvSpPr>
        <p:spPr>
          <a:xfrm>
            <a:off x="1024129" y="6470703"/>
            <a:ext cx="2154143" cy="274319"/>
          </a:xfrm>
          <a:prstGeom prst="rect">
            <a:avLst/>
          </a:prstGeom>
          <a:noFill/>
          <a:ln>
            <a:noFill/>
          </a:ln>
        </p:spPr>
        <p:txBody>
          <a:bodyPr anchorCtr="0" anchor="ctr" bIns="91425" lIns="91425" rIns="91425" tIns="91425"/>
          <a:lstStyle>
            <a:lvl1pPr indent="0" lvl="0" marL="0" marR="0" rtl="0" algn="l">
              <a:spcBef>
                <a:spcPts val="0"/>
              </a:spcBef>
              <a:buNone/>
              <a:defRPr sz="1000">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39" name="Shape 39"/>
          <p:cNvSpPr txBox="1"/>
          <p:nvPr>
            <p:ph idx="11" type="ftr"/>
          </p:nvPr>
        </p:nvSpPr>
        <p:spPr>
          <a:xfrm>
            <a:off x="4842932" y="6470703"/>
            <a:ext cx="5901458" cy="274319"/>
          </a:xfrm>
          <a:prstGeom prst="rect">
            <a:avLst/>
          </a:prstGeom>
          <a:noFill/>
          <a:ln>
            <a:noFill/>
          </a:ln>
        </p:spPr>
        <p:txBody>
          <a:bodyPr anchorCtr="0" anchor="ctr" bIns="91425" lIns="91425" rIns="91425" tIns="91425"/>
          <a:lstStyle>
            <a:lvl1pPr indent="0" lvl="0" marL="0" marR="0" rtl="0" algn="r">
              <a:spcBef>
                <a:spcPts val="0"/>
              </a:spcBef>
              <a:buNone/>
              <a:defRPr sz="1000" cap="non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40" name="Shape 40"/>
          <p:cNvSpPr txBox="1"/>
          <p:nvPr>
            <p:ph idx="12" type="sldNum"/>
          </p:nvPr>
        </p:nvSpPr>
        <p:spPr>
          <a:xfrm>
            <a:off x="10837332" y="6470703"/>
            <a:ext cx="973666" cy="274319"/>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nl-NL" sz="1000">
                <a:solidFill>
                  <a:srgbClr val="FEFEFE"/>
                </a:solidFill>
                <a:latin typeface="Questrial"/>
                <a:ea typeface="Questrial"/>
                <a:cs typeface="Questrial"/>
                <a:sym typeface="Quest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Vergelijking">
    <p:spTree>
      <p:nvGrpSpPr>
        <p:cNvPr id="41" name="Shape 41"/>
        <p:cNvGrpSpPr/>
        <p:nvPr/>
      </p:nvGrpSpPr>
      <p:grpSpPr>
        <a:xfrm>
          <a:off x="0" y="0"/>
          <a:ext cx="0" cy="0"/>
          <a:chOff x="0" y="0"/>
          <a:chExt cx="0" cy="0"/>
        </a:xfrm>
      </p:grpSpPr>
      <p:sp>
        <p:nvSpPr>
          <p:cNvPr id="42" name="Shape 42"/>
          <p:cNvSpPr txBox="1"/>
          <p:nvPr>
            <p:ph type="title"/>
          </p:nvPr>
        </p:nvSpPr>
        <p:spPr>
          <a:xfrm>
            <a:off x="1024128" y="585216"/>
            <a:ext cx="9720072" cy="1499615"/>
          </a:xfrm>
          <a:prstGeom prst="rect">
            <a:avLst/>
          </a:prstGeom>
          <a:noFill/>
          <a:ln>
            <a:noFill/>
          </a:ln>
        </p:spPr>
        <p:txBody>
          <a:bodyPr anchorCtr="0" anchor="ctr" bIns="91425" lIns="91425" rIns="91425" tIns="91425"/>
          <a:lstStyle>
            <a:lvl1pPr indent="0" lvl="0" marL="0" marR="0" rtl="0" algn="l">
              <a:lnSpc>
                <a:spcPct val="80000"/>
              </a:lnSpc>
              <a:spcBef>
                <a:spcPts val="0"/>
              </a:spcBef>
              <a:buClr>
                <a:srgbClr val="FEFEFE"/>
              </a:buClr>
              <a:buFont typeface="Questrial"/>
              <a:buNone/>
              <a:defRPr b="0" i="0" sz="5000" u="none" cap="none" strike="noStrike">
                <a:solidFill>
                  <a:srgbClr val="FEFEFE"/>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3" name="Shape 43"/>
          <p:cNvSpPr txBox="1"/>
          <p:nvPr>
            <p:ph idx="1" type="body"/>
          </p:nvPr>
        </p:nvSpPr>
        <p:spPr>
          <a:xfrm>
            <a:off x="1024128" y="2179635"/>
            <a:ext cx="4754879" cy="822960"/>
          </a:xfrm>
          <a:prstGeom prst="rect">
            <a:avLst/>
          </a:prstGeom>
          <a:noFill/>
          <a:ln>
            <a:noFill/>
          </a:ln>
        </p:spPr>
        <p:txBody>
          <a:bodyPr anchorCtr="0" anchor="ctr" bIns="91425" lIns="91425" rIns="91425" tIns="91425"/>
          <a:lstStyle>
            <a:lvl1pPr indent="0" lvl="0" marL="0" marR="0" rtl="0" algn="l">
              <a:lnSpc>
                <a:spcPct val="90000"/>
              </a:lnSpc>
              <a:spcBef>
                <a:spcPts val="0"/>
              </a:spcBef>
              <a:spcAft>
                <a:spcPts val="0"/>
              </a:spcAft>
              <a:buClr>
                <a:schemeClr val="accent1"/>
              </a:buClr>
              <a:buFont typeface="Questrial"/>
              <a:buNone/>
              <a:defRPr b="0" i="0" sz="2300" u="none" cap="none" strike="noStrike">
                <a:solidFill>
                  <a:schemeClr val="accent1"/>
                </a:solidFill>
                <a:latin typeface="Questrial"/>
                <a:ea typeface="Questrial"/>
                <a:cs typeface="Questrial"/>
                <a:sym typeface="Questrial"/>
              </a:defRPr>
            </a:lvl1pPr>
            <a:lvl2pPr indent="0" lvl="1" marL="457200" marR="0" rtl="0" algn="l">
              <a:lnSpc>
                <a:spcPct val="90000"/>
              </a:lnSpc>
              <a:spcBef>
                <a:spcPts val="200"/>
              </a:spcBef>
              <a:spcAft>
                <a:spcPts val="400"/>
              </a:spcAft>
              <a:buClr>
                <a:schemeClr val="accent1"/>
              </a:buClr>
              <a:buFont typeface="Noto Sans Symbols"/>
              <a:buNone/>
              <a:defRPr b="1" i="0" sz="2000" u="none" cap="none" strike="noStrike">
                <a:solidFill>
                  <a:schemeClr val="lt1"/>
                </a:solidFill>
                <a:latin typeface="Questrial"/>
                <a:ea typeface="Questrial"/>
                <a:cs typeface="Questrial"/>
                <a:sym typeface="Questrial"/>
              </a:defRPr>
            </a:lvl2pPr>
            <a:lvl3pPr indent="0" lvl="2" marL="914400" marR="0" rtl="0" algn="l">
              <a:lnSpc>
                <a:spcPct val="90000"/>
              </a:lnSpc>
              <a:spcBef>
                <a:spcPts val="200"/>
              </a:spcBef>
              <a:spcAft>
                <a:spcPts val="400"/>
              </a:spcAft>
              <a:buClr>
                <a:schemeClr val="accent1"/>
              </a:buClr>
              <a:buFont typeface="Noto Sans Symbols"/>
              <a:buNone/>
              <a:defRPr b="1" i="0" sz="1800" u="none" cap="none" strike="noStrike">
                <a:solidFill>
                  <a:schemeClr val="lt1"/>
                </a:solidFill>
                <a:latin typeface="Questrial"/>
                <a:ea typeface="Questrial"/>
                <a:cs typeface="Questrial"/>
                <a:sym typeface="Questrial"/>
              </a:defRPr>
            </a:lvl3pPr>
            <a:lvl4pPr indent="0" lvl="3" marL="1371600" marR="0" rtl="0" algn="l">
              <a:lnSpc>
                <a:spcPct val="90000"/>
              </a:lnSpc>
              <a:spcBef>
                <a:spcPts val="200"/>
              </a:spcBef>
              <a:spcAft>
                <a:spcPts val="40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4pPr>
            <a:lvl5pPr indent="0" lvl="4" marL="1828800" marR="0" rtl="0" algn="l">
              <a:lnSpc>
                <a:spcPct val="90000"/>
              </a:lnSpc>
              <a:spcBef>
                <a:spcPts val="200"/>
              </a:spcBef>
              <a:spcAft>
                <a:spcPts val="40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5pPr>
            <a:lvl6pPr indent="0" lvl="5" marL="2286000" marR="0" rtl="0" algn="l">
              <a:lnSpc>
                <a:spcPct val="90000"/>
              </a:lnSpc>
              <a:spcBef>
                <a:spcPts val="200"/>
              </a:spcBef>
              <a:spcAft>
                <a:spcPts val="40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6pPr>
            <a:lvl7pPr indent="0" lvl="6" marL="2743200" marR="0" rtl="0" algn="l">
              <a:lnSpc>
                <a:spcPct val="90000"/>
              </a:lnSpc>
              <a:spcBef>
                <a:spcPts val="200"/>
              </a:spcBef>
              <a:spcAft>
                <a:spcPts val="40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7pPr>
            <a:lvl8pPr indent="0" lvl="7" marL="3200400" marR="0" rtl="0" algn="l">
              <a:lnSpc>
                <a:spcPct val="90000"/>
              </a:lnSpc>
              <a:spcBef>
                <a:spcPts val="200"/>
              </a:spcBef>
              <a:spcAft>
                <a:spcPts val="40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8pPr>
            <a:lvl9pPr indent="0" lvl="8" marL="3657600" marR="0" rtl="0" algn="l">
              <a:lnSpc>
                <a:spcPct val="90000"/>
              </a:lnSpc>
              <a:spcBef>
                <a:spcPts val="200"/>
              </a:spcBef>
              <a:spcAft>
                <a:spcPts val="40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9pPr>
          </a:lstStyle>
          <a:p/>
        </p:txBody>
      </p:sp>
      <p:sp>
        <p:nvSpPr>
          <p:cNvPr id="44" name="Shape 44"/>
          <p:cNvSpPr txBox="1"/>
          <p:nvPr>
            <p:ph idx="2" type="body"/>
          </p:nvPr>
        </p:nvSpPr>
        <p:spPr>
          <a:xfrm>
            <a:off x="1024128" y="2967788"/>
            <a:ext cx="4754879" cy="3341572"/>
          </a:xfrm>
          <a:prstGeom prst="rect">
            <a:avLst/>
          </a:prstGeom>
          <a:noFill/>
          <a:ln>
            <a:noFill/>
          </a:ln>
        </p:spPr>
        <p:txBody>
          <a:bodyPr anchorCtr="0" anchor="t" bIns="91425" lIns="91425" rIns="91425" tIns="91425"/>
          <a:lstStyle>
            <a:lvl1pPr indent="48260" lvl="0" marL="91440" marR="0" rtl="0" algn="l">
              <a:lnSpc>
                <a:spcPct val="90000"/>
              </a:lnSpc>
              <a:spcBef>
                <a:spcPts val="1200"/>
              </a:spcBef>
              <a:spcAft>
                <a:spcPts val="200"/>
              </a:spcAft>
              <a:buClr>
                <a:schemeClr val="accent1"/>
              </a:buClr>
              <a:buSzPct val="100000"/>
              <a:buFont typeface="Questrial"/>
              <a:buChar char=" "/>
              <a:defRPr b="0" i="0" sz="2200" u="none" cap="none" strike="noStrike">
                <a:solidFill>
                  <a:schemeClr val="lt1"/>
                </a:solidFill>
                <a:latin typeface="Questrial"/>
                <a:ea typeface="Questrial"/>
                <a:cs typeface="Questrial"/>
                <a:sym typeface="Questrial"/>
              </a:defRPr>
            </a:lvl1pPr>
            <a:lvl2pPr indent="-23875" lvl="1" marL="265176" marR="0" rtl="0" algn="l">
              <a:lnSpc>
                <a:spcPct val="90000"/>
              </a:lnSpc>
              <a:spcBef>
                <a:spcPts val="200"/>
              </a:spcBef>
              <a:spcAft>
                <a:spcPts val="400"/>
              </a:spcAft>
              <a:buClr>
                <a:schemeClr val="accent1"/>
              </a:buClr>
              <a:buSzPct val="100000"/>
              <a:buFont typeface="Noto Sans Symbols"/>
              <a:buChar char="•"/>
              <a:defRPr b="0" i="0" sz="1800" u="none" cap="none" strike="noStrike">
                <a:solidFill>
                  <a:schemeClr val="lt1"/>
                </a:solidFill>
                <a:latin typeface="Questrial"/>
                <a:ea typeface="Questrial"/>
                <a:cs typeface="Questrial"/>
                <a:sym typeface="Questrial"/>
              </a:defRPr>
            </a:lvl2pPr>
            <a:lvl3pPr indent="-54355" lvl="2" marL="4480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3pPr>
            <a:lvl4pPr indent="-48259" lvl="3" marL="59436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4pPr>
            <a:lvl5pPr indent="-53340" lvl="4" marL="77724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5pPr>
            <a:lvl6pPr indent="-50800" lvl="5" marL="91440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6pPr>
            <a:lvl7pPr indent="-57403" lvl="6" marL="1060704"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7pPr>
            <a:lvl8pPr indent="-60452" lvl="7" marL="1216152"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8pPr>
            <a:lvl9pPr indent="-54355" lvl="8" marL="13624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9pPr>
          </a:lstStyle>
          <a:p/>
        </p:txBody>
      </p:sp>
      <p:sp>
        <p:nvSpPr>
          <p:cNvPr id="45" name="Shape 45"/>
          <p:cNvSpPr txBox="1"/>
          <p:nvPr>
            <p:ph idx="3" type="body"/>
          </p:nvPr>
        </p:nvSpPr>
        <p:spPr>
          <a:xfrm>
            <a:off x="5990887" y="2179635"/>
            <a:ext cx="4754879" cy="822960"/>
          </a:xfrm>
          <a:prstGeom prst="rect">
            <a:avLst/>
          </a:prstGeom>
          <a:noFill/>
          <a:ln>
            <a:noFill/>
          </a:ln>
        </p:spPr>
        <p:txBody>
          <a:bodyPr anchorCtr="0" anchor="ctr" bIns="91425" lIns="91425" rIns="91425" tIns="91425"/>
          <a:lstStyle>
            <a:lvl1pPr indent="0" lvl="0" marL="0" marR="0" rtl="0" algn="l">
              <a:lnSpc>
                <a:spcPct val="90000"/>
              </a:lnSpc>
              <a:spcBef>
                <a:spcPts val="0"/>
              </a:spcBef>
              <a:spcAft>
                <a:spcPts val="0"/>
              </a:spcAft>
              <a:buClr>
                <a:schemeClr val="accent1"/>
              </a:buClr>
              <a:buFont typeface="Questrial"/>
              <a:buNone/>
              <a:defRPr b="0" i="0" sz="2300" u="none" cap="none" strike="noStrike">
                <a:solidFill>
                  <a:schemeClr val="accent1"/>
                </a:solidFill>
                <a:latin typeface="Questrial"/>
                <a:ea typeface="Questrial"/>
                <a:cs typeface="Questrial"/>
                <a:sym typeface="Questrial"/>
              </a:defRPr>
            </a:lvl1pPr>
            <a:lvl2pPr indent="0" lvl="1" marL="457200" marR="0" rtl="0" algn="l">
              <a:lnSpc>
                <a:spcPct val="90000"/>
              </a:lnSpc>
              <a:spcBef>
                <a:spcPts val="200"/>
              </a:spcBef>
              <a:spcAft>
                <a:spcPts val="400"/>
              </a:spcAft>
              <a:buClr>
                <a:schemeClr val="accent1"/>
              </a:buClr>
              <a:buFont typeface="Noto Sans Symbols"/>
              <a:buNone/>
              <a:defRPr b="1" i="0" sz="2000" u="none" cap="none" strike="noStrike">
                <a:solidFill>
                  <a:schemeClr val="lt1"/>
                </a:solidFill>
                <a:latin typeface="Questrial"/>
                <a:ea typeface="Questrial"/>
                <a:cs typeface="Questrial"/>
                <a:sym typeface="Questrial"/>
              </a:defRPr>
            </a:lvl2pPr>
            <a:lvl3pPr indent="0" lvl="2" marL="914400" marR="0" rtl="0" algn="l">
              <a:lnSpc>
                <a:spcPct val="90000"/>
              </a:lnSpc>
              <a:spcBef>
                <a:spcPts val="200"/>
              </a:spcBef>
              <a:spcAft>
                <a:spcPts val="400"/>
              </a:spcAft>
              <a:buClr>
                <a:schemeClr val="accent1"/>
              </a:buClr>
              <a:buFont typeface="Noto Sans Symbols"/>
              <a:buNone/>
              <a:defRPr b="1" i="0" sz="1800" u="none" cap="none" strike="noStrike">
                <a:solidFill>
                  <a:schemeClr val="lt1"/>
                </a:solidFill>
                <a:latin typeface="Questrial"/>
                <a:ea typeface="Questrial"/>
                <a:cs typeface="Questrial"/>
                <a:sym typeface="Questrial"/>
              </a:defRPr>
            </a:lvl3pPr>
            <a:lvl4pPr indent="0" lvl="3" marL="1371600" marR="0" rtl="0" algn="l">
              <a:lnSpc>
                <a:spcPct val="90000"/>
              </a:lnSpc>
              <a:spcBef>
                <a:spcPts val="200"/>
              </a:spcBef>
              <a:spcAft>
                <a:spcPts val="40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4pPr>
            <a:lvl5pPr indent="0" lvl="4" marL="1828800" marR="0" rtl="0" algn="l">
              <a:lnSpc>
                <a:spcPct val="90000"/>
              </a:lnSpc>
              <a:spcBef>
                <a:spcPts val="200"/>
              </a:spcBef>
              <a:spcAft>
                <a:spcPts val="40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5pPr>
            <a:lvl6pPr indent="0" lvl="5" marL="2286000" marR="0" rtl="0" algn="l">
              <a:lnSpc>
                <a:spcPct val="90000"/>
              </a:lnSpc>
              <a:spcBef>
                <a:spcPts val="200"/>
              </a:spcBef>
              <a:spcAft>
                <a:spcPts val="40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6pPr>
            <a:lvl7pPr indent="0" lvl="6" marL="2743200" marR="0" rtl="0" algn="l">
              <a:lnSpc>
                <a:spcPct val="90000"/>
              </a:lnSpc>
              <a:spcBef>
                <a:spcPts val="200"/>
              </a:spcBef>
              <a:spcAft>
                <a:spcPts val="40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7pPr>
            <a:lvl8pPr indent="0" lvl="7" marL="3200400" marR="0" rtl="0" algn="l">
              <a:lnSpc>
                <a:spcPct val="90000"/>
              </a:lnSpc>
              <a:spcBef>
                <a:spcPts val="200"/>
              </a:spcBef>
              <a:spcAft>
                <a:spcPts val="40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8pPr>
            <a:lvl9pPr indent="0" lvl="8" marL="3657600" marR="0" rtl="0" algn="l">
              <a:lnSpc>
                <a:spcPct val="90000"/>
              </a:lnSpc>
              <a:spcBef>
                <a:spcPts val="200"/>
              </a:spcBef>
              <a:spcAft>
                <a:spcPts val="40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9pPr>
          </a:lstStyle>
          <a:p/>
        </p:txBody>
      </p:sp>
      <p:sp>
        <p:nvSpPr>
          <p:cNvPr id="46" name="Shape 46"/>
          <p:cNvSpPr txBox="1"/>
          <p:nvPr>
            <p:ph idx="4" type="body"/>
          </p:nvPr>
        </p:nvSpPr>
        <p:spPr>
          <a:xfrm>
            <a:off x="5990887" y="2967788"/>
            <a:ext cx="4754879" cy="3341572"/>
          </a:xfrm>
          <a:prstGeom prst="rect">
            <a:avLst/>
          </a:prstGeom>
          <a:noFill/>
          <a:ln>
            <a:noFill/>
          </a:ln>
        </p:spPr>
        <p:txBody>
          <a:bodyPr anchorCtr="0" anchor="t" bIns="91425" lIns="91425" rIns="91425" tIns="91425"/>
          <a:lstStyle>
            <a:lvl1pPr indent="48260" lvl="0" marL="91440" marR="0" rtl="0" algn="l">
              <a:lnSpc>
                <a:spcPct val="90000"/>
              </a:lnSpc>
              <a:spcBef>
                <a:spcPts val="1200"/>
              </a:spcBef>
              <a:spcAft>
                <a:spcPts val="200"/>
              </a:spcAft>
              <a:buClr>
                <a:schemeClr val="accent1"/>
              </a:buClr>
              <a:buSzPct val="100000"/>
              <a:buFont typeface="Questrial"/>
              <a:buChar char=" "/>
              <a:defRPr b="0" i="0" sz="2200" u="none" cap="none" strike="noStrike">
                <a:solidFill>
                  <a:schemeClr val="lt1"/>
                </a:solidFill>
                <a:latin typeface="Questrial"/>
                <a:ea typeface="Questrial"/>
                <a:cs typeface="Questrial"/>
                <a:sym typeface="Questrial"/>
              </a:defRPr>
            </a:lvl1pPr>
            <a:lvl2pPr indent="-23875" lvl="1" marL="265176" marR="0" rtl="0" algn="l">
              <a:lnSpc>
                <a:spcPct val="90000"/>
              </a:lnSpc>
              <a:spcBef>
                <a:spcPts val="200"/>
              </a:spcBef>
              <a:spcAft>
                <a:spcPts val="400"/>
              </a:spcAft>
              <a:buClr>
                <a:schemeClr val="accent1"/>
              </a:buClr>
              <a:buSzPct val="100000"/>
              <a:buFont typeface="Noto Sans Symbols"/>
              <a:buChar char="•"/>
              <a:defRPr b="0" i="0" sz="1800" u="none" cap="none" strike="noStrike">
                <a:solidFill>
                  <a:schemeClr val="lt1"/>
                </a:solidFill>
                <a:latin typeface="Questrial"/>
                <a:ea typeface="Questrial"/>
                <a:cs typeface="Questrial"/>
                <a:sym typeface="Questrial"/>
              </a:defRPr>
            </a:lvl2pPr>
            <a:lvl3pPr indent="-54355" lvl="2" marL="4480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3pPr>
            <a:lvl4pPr indent="-48259" lvl="3" marL="59436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4pPr>
            <a:lvl5pPr indent="-53340" lvl="4" marL="77724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5pPr>
            <a:lvl6pPr indent="-50800" lvl="5" marL="91440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6pPr>
            <a:lvl7pPr indent="-57403" lvl="6" marL="1060704"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7pPr>
            <a:lvl8pPr indent="-60452" lvl="7" marL="1216152"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8pPr>
            <a:lvl9pPr indent="-54355" lvl="8" marL="13624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9pPr>
          </a:lstStyle>
          <a:p/>
        </p:txBody>
      </p:sp>
      <p:sp>
        <p:nvSpPr>
          <p:cNvPr id="47" name="Shape 47"/>
          <p:cNvSpPr txBox="1"/>
          <p:nvPr>
            <p:ph idx="10" type="dt"/>
          </p:nvPr>
        </p:nvSpPr>
        <p:spPr>
          <a:xfrm>
            <a:off x="1024129" y="6470703"/>
            <a:ext cx="2154143" cy="274319"/>
          </a:xfrm>
          <a:prstGeom prst="rect">
            <a:avLst/>
          </a:prstGeom>
          <a:noFill/>
          <a:ln>
            <a:noFill/>
          </a:ln>
        </p:spPr>
        <p:txBody>
          <a:bodyPr anchorCtr="0" anchor="ctr" bIns="91425" lIns="91425" rIns="91425" tIns="91425"/>
          <a:lstStyle>
            <a:lvl1pPr indent="0" lvl="0" marL="0" marR="0" rtl="0" algn="l">
              <a:spcBef>
                <a:spcPts val="0"/>
              </a:spcBef>
              <a:buNone/>
              <a:defRPr sz="1000">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48" name="Shape 48"/>
          <p:cNvSpPr txBox="1"/>
          <p:nvPr>
            <p:ph idx="11" type="ftr"/>
          </p:nvPr>
        </p:nvSpPr>
        <p:spPr>
          <a:xfrm>
            <a:off x="4842932" y="6470703"/>
            <a:ext cx="5901458" cy="274319"/>
          </a:xfrm>
          <a:prstGeom prst="rect">
            <a:avLst/>
          </a:prstGeom>
          <a:noFill/>
          <a:ln>
            <a:noFill/>
          </a:ln>
        </p:spPr>
        <p:txBody>
          <a:bodyPr anchorCtr="0" anchor="ctr" bIns="91425" lIns="91425" rIns="91425" tIns="91425"/>
          <a:lstStyle>
            <a:lvl1pPr indent="0" lvl="0" marL="0" marR="0" rtl="0" algn="r">
              <a:spcBef>
                <a:spcPts val="0"/>
              </a:spcBef>
              <a:buNone/>
              <a:defRPr sz="1000" cap="non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49" name="Shape 49"/>
          <p:cNvSpPr txBox="1"/>
          <p:nvPr>
            <p:ph idx="12" type="sldNum"/>
          </p:nvPr>
        </p:nvSpPr>
        <p:spPr>
          <a:xfrm>
            <a:off x="10837332" y="6470703"/>
            <a:ext cx="973666" cy="274319"/>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nl-NL" sz="1000">
                <a:solidFill>
                  <a:srgbClr val="FEFEFE"/>
                </a:solidFill>
                <a:latin typeface="Questrial"/>
                <a:ea typeface="Questrial"/>
                <a:cs typeface="Questrial"/>
                <a:sym typeface="Quest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Alleen titel">
    <p:spTree>
      <p:nvGrpSpPr>
        <p:cNvPr id="50" name="Shape 50"/>
        <p:cNvGrpSpPr/>
        <p:nvPr/>
      </p:nvGrpSpPr>
      <p:grpSpPr>
        <a:xfrm>
          <a:off x="0" y="0"/>
          <a:ext cx="0" cy="0"/>
          <a:chOff x="0" y="0"/>
          <a:chExt cx="0" cy="0"/>
        </a:xfrm>
      </p:grpSpPr>
      <p:sp>
        <p:nvSpPr>
          <p:cNvPr id="51" name="Shape 51"/>
          <p:cNvSpPr txBox="1"/>
          <p:nvPr>
            <p:ph type="title"/>
          </p:nvPr>
        </p:nvSpPr>
        <p:spPr>
          <a:xfrm>
            <a:off x="1024128" y="585216"/>
            <a:ext cx="9720072" cy="1499615"/>
          </a:xfrm>
          <a:prstGeom prst="rect">
            <a:avLst/>
          </a:prstGeom>
          <a:noFill/>
          <a:ln>
            <a:noFill/>
          </a:ln>
        </p:spPr>
        <p:txBody>
          <a:bodyPr anchorCtr="0" anchor="ctr" bIns="91425" lIns="91425" rIns="91425" tIns="91425"/>
          <a:lstStyle>
            <a:lvl1pPr indent="0" lvl="0" marL="0" marR="0" rtl="0" algn="l">
              <a:lnSpc>
                <a:spcPct val="80000"/>
              </a:lnSpc>
              <a:spcBef>
                <a:spcPts val="0"/>
              </a:spcBef>
              <a:buClr>
                <a:srgbClr val="FEFEFE"/>
              </a:buClr>
              <a:buFont typeface="Questrial"/>
              <a:buNone/>
              <a:defRPr b="0" i="0" sz="5000" u="none" cap="none" strike="noStrike">
                <a:solidFill>
                  <a:srgbClr val="FEFEFE"/>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2" name="Shape 52"/>
          <p:cNvSpPr txBox="1"/>
          <p:nvPr>
            <p:ph idx="10" type="dt"/>
          </p:nvPr>
        </p:nvSpPr>
        <p:spPr>
          <a:xfrm>
            <a:off x="1024129" y="6470703"/>
            <a:ext cx="2154143" cy="274319"/>
          </a:xfrm>
          <a:prstGeom prst="rect">
            <a:avLst/>
          </a:prstGeom>
          <a:noFill/>
          <a:ln>
            <a:noFill/>
          </a:ln>
        </p:spPr>
        <p:txBody>
          <a:bodyPr anchorCtr="0" anchor="ctr" bIns="91425" lIns="91425" rIns="91425" tIns="91425"/>
          <a:lstStyle>
            <a:lvl1pPr indent="0" lvl="0" marL="0" marR="0" rtl="0" algn="l">
              <a:spcBef>
                <a:spcPts val="0"/>
              </a:spcBef>
              <a:buNone/>
              <a:defRPr sz="1000">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53" name="Shape 53"/>
          <p:cNvSpPr txBox="1"/>
          <p:nvPr>
            <p:ph idx="11" type="ftr"/>
          </p:nvPr>
        </p:nvSpPr>
        <p:spPr>
          <a:xfrm>
            <a:off x="4842932" y="6470703"/>
            <a:ext cx="5901458" cy="274319"/>
          </a:xfrm>
          <a:prstGeom prst="rect">
            <a:avLst/>
          </a:prstGeom>
          <a:noFill/>
          <a:ln>
            <a:noFill/>
          </a:ln>
        </p:spPr>
        <p:txBody>
          <a:bodyPr anchorCtr="0" anchor="ctr" bIns="91425" lIns="91425" rIns="91425" tIns="91425"/>
          <a:lstStyle>
            <a:lvl1pPr indent="0" lvl="0" marL="0" marR="0" rtl="0" algn="r">
              <a:spcBef>
                <a:spcPts val="0"/>
              </a:spcBef>
              <a:buNone/>
              <a:defRPr sz="1000" cap="non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54" name="Shape 54"/>
          <p:cNvSpPr txBox="1"/>
          <p:nvPr>
            <p:ph idx="12" type="sldNum"/>
          </p:nvPr>
        </p:nvSpPr>
        <p:spPr>
          <a:xfrm>
            <a:off x="10837332" y="6470703"/>
            <a:ext cx="973666" cy="274319"/>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nl-NL" sz="1000">
                <a:solidFill>
                  <a:srgbClr val="FEFEFE"/>
                </a:solidFill>
                <a:latin typeface="Questrial"/>
                <a:ea typeface="Questrial"/>
                <a:cs typeface="Questrial"/>
                <a:sym typeface="Quest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Leeg">
    <p:spTree>
      <p:nvGrpSpPr>
        <p:cNvPr id="55" name="Shape 55"/>
        <p:cNvGrpSpPr/>
        <p:nvPr/>
      </p:nvGrpSpPr>
      <p:grpSpPr>
        <a:xfrm>
          <a:off x="0" y="0"/>
          <a:ext cx="0" cy="0"/>
          <a:chOff x="0" y="0"/>
          <a:chExt cx="0" cy="0"/>
        </a:xfrm>
      </p:grpSpPr>
      <p:sp>
        <p:nvSpPr>
          <p:cNvPr id="56" name="Shape 56"/>
          <p:cNvSpPr txBox="1"/>
          <p:nvPr>
            <p:ph idx="10" type="dt"/>
          </p:nvPr>
        </p:nvSpPr>
        <p:spPr>
          <a:xfrm>
            <a:off x="1024129" y="6470703"/>
            <a:ext cx="2154143" cy="274319"/>
          </a:xfrm>
          <a:prstGeom prst="rect">
            <a:avLst/>
          </a:prstGeom>
          <a:noFill/>
          <a:ln>
            <a:noFill/>
          </a:ln>
        </p:spPr>
        <p:txBody>
          <a:bodyPr anchorCtr="0" anchor="ctr" bIns="91425" lIns="91425" rIns="91425" tIns="91425"/>
          <a:lstStyle>
            <a:lvl1pPr indent="0" lvl="0" marL="0" marR="0" rtl="0" algn="l">
              <a:spcBef>
                <a:spcPts val="0"/>
              </a:spcBef>
              <a:buNone/>
              <a:defRPr sz="1000">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57" name="Shape 57"/>
          <p:cNvSpPr txBox="1"/>
          <p:nvPr>
            <p:ph idx="11" type="ftr"/>
          </p:nvPr>
        </p:nvSpPr>
        <p:spPr>
          <a:xfrm>
            <a:off x="4842932" y="6470703"/>
            <a:ext cx="5901458" cy="274319"/>
          </a:xfrm>
          <a:prstGeom prst="rect">
            <a:avLst/>
          </a:prstGeom>
          <a:noFill/>
          <a:ln>
            <a:noFill/>
          </a:ln>
        </p:spPr>
        <p:txBody>
          <a:bodyPr anchorCtr="0" anchor="ctr" bIns="91425" lIns="91425" rIns="91425" tIns="91425"/>
          <a:lstStyle>
            <a:lvl1pPr indent="0" lvl="0" marL="0" marR="0" rtl="0" algn="r">
              <a:spcBef>
                <a:spcPts val="0"/>
              </a:spcBef>
              <a:buNone/>
              <a:defRPr sz="1000" cap="non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58" name="Shape 58"/>
          <p:cNvSpPr txBox="1"/>
          <p:nvPr>
            <p:ph idx="12" type="sldNum"/>
          </p:nvPr>
        </p:nvSpPr>
        <p:spPr>
          <a:xfrm>
            <a:off x="10837332" y="6470703"/>
            <a:ext cx="973666" cy="274319"/>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nl-NL" sz="1000">
                <a:solidFill>
                  <a:srgbClr val="FEFEFE"/>
                </a:solidFill>
                <a:latin typeface="Questrial"/>
                <a:ea typeface="Questrial"/>
                <a:cs typeface="Questrial"/>
                <a:sym typeface="Quest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Inhoud met bijschrift">
    <p:spTree>
      <p:nvGrpSpPr>
        <p:cNvPr id="59" name="Shape 59"/>
        <p:cNvGrpSpPr/>
        <p:nvPr/>
      </p:nvGrpSpPr>
      <p:grpSpPr>
        <a:xfrm>
          <a:off x="0" y="0"/>
          <a:ext cx="0" cy="0"/>
          <a:chOff x="0" y="0"/>
          <a:chExt cx="0" cy="0"/>
        </a:xfrm>
      </p:grpSpPr>
      <p:sp>
        <p:nvSpPr>
          <p:cNvPr id="60" name="Shape 60"/>
          <p:cNvSpPr txBox="1"/>
          <p:nvPr>
            <p:ph type="title"/>
          </p:nvPr>
        </p:nvSpPr>
        <p:spPr>
          <a:xfrm>
            <a:off x="1024128" y="471508"/>
            <a:ext cx="4389119" cy="1737359"/>
          </a:xfrm>
          <a:prstGeom prst="rect">
            <a:avLst/>
          </a:prstGeom>
          <a:noFill/>
          <a:ln>
            <a:noFill/>
          </a:ln>
        </p:spPr>
        <p:txBody>
          <a:bodyPr anchorCtr="0" anchor="ctr" bIns="91425" lIns="91425" rIns="91425" tIns="91425"/>
          <a:lstStyle>
            <a:lvl1pPr indent="0" lvl="0" marL="0" marR="0" rtl="0" algn="l">
              <a:lnSpc>
                <a:spcPct val="80000"/>
              </a:lnSpc>
              <a:spcBef>
                <a:spcPts val="0"/>
              </a:spcBef>
              <a:buClr>
                <a:srgbClr val="FEFEFE"/>
              </a:buClr>
              <a:buFont typeface="Questrial"/>
              <a:buNone/>
              <a:defRPr b="0" i="0" sz="4000" u="none" cap="none" strike="noStrike">
                <a:solidFill>
                  <a:srgbClr val="FEFEFE"/>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1" name="Shape 61"/>
          <p:cNvSpPr txBox="1"/>
          <p:nvPr>
            <p:ph idx="1" type="body"/>
          </p:nvPr>
        </p:nvSpPr>
        <p:spPr>
          <a:xfrm>
            <a:off x="5715000" y="822959"/>
            <a:ext cx="5678423" cy="5184648"/>
          </a:xfrm>
          <a:prstGeom prst="rect">
            <a:avLst/>
          </a:prstGeom>
          <a:noFill/>
          <a:ln>
            <a:noFill/>
          </a:ln>
        </p:spPr>
        <p:txBody>
          <a:bodyPr anchorCtr="0" anchor="t" bIns="91425" lIns="91425" rIns="91425" tIns="91425"/>
          <a:lstStyle>
            <a:lvl1pPr indent="60960" lvl="0" marL="91440" marR="0" rtl="0" algn="l">
              <a:lnSpc>
                <a:spcPct val="90000"/>
              </a:lnSpc>
              <a:spcBef>
                <a:spcPts val="1200"/>
              </a:spcBef>
              <a:spcAft>
                <a:spcPts val="200"/>
              </a:spcAft>
              <a:buClr>
                <a:schemeClr val="accent1"/>
              </a:buClr>
              <a:buSzPct val="100000"/>
              <a:buFont typeface="Questrial"/>
              <a:buChar char=" "/>
              <a:defRPr b="0" i="0" sz="2400" u="none" cap="none" strike="noStrike">
                <a:solidFill>
                  <a:schemeClr val="lt1"/>
                </a:solidFill>
                <a:latin typeface="Questrial"/>
                <a:ea typeface="Questrial"/>
                <a:cs typeface="Questrial"/>
                <a:sym typeface="Questrial"/>
              </a:defRPr>
            </a:lvl1pPr>
            <a:lvl2pPr indent="-11175" lvl="1" marL="265176" marR="0" rtl="0" algn="l">
              <a:lnSpc>
                <a:spcPct val="90000"/>
              </a:lnSpc>
              <a:spcBef>
                <a:spcPts val="200"/>
              </a:spcBef>
              <a:spcAft>
                <a:spcPts val="400"/>
              </a:spcAft>
              <a:buClr>
                <a:schemeClr val="accent1"/>
              </a:buClr>
              <a:buSzPct val="100000"/>
              <a:buFont typeface="Noto Sans Symbols"/>
              <a:buChar char="•"/>
              <a:defRPr b="0" i="0" sz="2000" u="none" cap="none" strike="noStrike">
                <a:solidFill>
                  <a:schemeClr val="lt1"/>
                </a:solidFill>
                <a:latin typeface="Questrial"/>
                <a:ea typeface="Questrial"/>
                <a:cs typeface="Questrial"/>
                <a:sym typeface="Questrial"/>
              </a:defRPr>
            </a:lvl2pPr>
            <a:lvl3pPr indent="-41655" lvl="2" marL="448056" marR="0" rtl="0" algn="l">
              <a:lnSpc>
                <a:spcPct val="90000"/>
              </a:lnSpc>
              <a:spcBef>
                <a:spcPts val="200"/>
              </a:spcBef>
              <a:spcAft>
                <a:spcPts val="400"/>
              </a:spcAft>
              <a:buClr>
                <a:schemeClr val="accent1"/>
              </a:buClr>
              <a:buSzPct val="100000"/>
              <a:buFont typeface="Noto Sans Symbols"/>
              <a:buChar char="•"/>
              <a:defRPr b="0" i="0" sz="1600" u="none" cap="none" strike="noStrike">
                <a:solidFill>
                  <a:schemeClr val="lt1"/>
                </a:solidFill>
                <a:latin typeface="Questrial"/>
                <a:ea typeface="Questrial"/>
                <a:cs typeface="Questrial"/>
                <a:sym typeface="Questrial"/>
              </a:defRPr>
            </a:lvl3pPr>
            <a:lvl4pPr indent="-35559" lvl="3" marL="594360" marR="0" rtl="0" algn="l">
              <a:lnSpc>
                <a:spcPct val="90000"/>
              </a:lnSpc>
              <a:spcBef>
                <a:spcPts val="200"/>
              </a:spcBef>
              <a:spcAft>
                <a:spcPts val="400"/>
              </a:spcAft>
              <a:buClr>
                <a:schemeClr val="accent1"/>
              </a:buClr>
              <a:buSzPct val="100000"/>
              <a:buFont typeface="Noto Sans Symbols"/>
              <a:buChar char="•"/>
              <a:defRPr b="0" i="0" sz="1600" u="none" cap="none" strike="noStrike">
                <a:solidFill>
                  <a:schemeClr val="lt1"/>
                </a:solidFill>
                <a:latin typeface="Questrial"/>
                <a:ea typeface="Questrial"/>
                <a:cs typeface="Questrial"/>
                <a:sym typeface="Questrial"/>
              </a:defRPr>
            </a:lvl4pPr>
            <a:lvl5pPr indent="-40640" lvl="4" marL="777240" marR="0" rtl="0" algn="l">
              <a:lnSpc>
                <a:spcPct val="90000"/>
              </a:lnSpc>
              <a:spcBef>
                <a:spcPts val="200"/>
              </a:spcBef>
              <a:spcAft>
                <a:spcPts val="400"/>
              </a:spcAft>
              <a:buClr>
                <a:schemeClr val="accent1"/>
              </a:buClr>
              <a:buSzPct val="100000"/>
              <a:buFont typeface="Noto Sans Symbols"/>
              <a:buChar char="•"/>
              <a:defRPr b="0" i="0" sz="1600" u="none" cap="none" strike="noStrike">
                <a:solidFill>
                  <a:schemeClr val="lt1"/>
                </a:solidFill>
                <a:latin typeface="Questrial"/>
                <a:ea typeface="Questrial"/>
                <a:cs typeface="Questrial"/>
                <a:sym typeface="Questrial"/>
              </a:defRPr>
            </a:lvl5pPr>
            <a:lvl6pPr indent="-38100" lvl="5" marL="914400" marR="0" rtl="0" algn="l">
              <a:lnSpc>
                <a:spcPct val="90000"/>
              </a:lnSpc>
              <a:spcBef>
                <a:spcPts val="200"/>
              </a:spcBef>
              <a:spcAft>
                <a:spcPts val="400"/>
              </a:spcAft>
              <a:buClr>
                <a:schemeClr val="accent1"/>
              </a:buClr>
              <a:buSzPct val="100000"/>
              <a:buFont typeface="Noto Sans Symbols"/>
              <a:buChar char="•"/>
              <a:defRPr b="0" i="0" sz="1600" u="none" cap="none" strike="noStrike">
                <a:solidFill>
                  <a:schemeClr val="lt1"/>
                </a:solidFill>
                <a:latin typeface="Questrial"/>
                <a:ea typeface="Questrial"/>
                <a:cs typeface="Questrial"/>
                <a:sym typeface="Questrial"/>
              </a:defRPr>
            </a:lvl6pPr>
            <a:lvl7pPr indent="-44703" lvl="6" marL="1060704" marR="0" rtl="0" algn="l">
              <a:lnSpc>
                <a:spcPct val="90000"/>
              </a:lnSpc>
              <a:spcBef>
                <a:spcPts val="200"/>
              </a:spcBef>
              <a:spcAft>
                <a:spcPts val="400"/>
              </a:spcAft>
              <a:buClr>
                <a:schemeClr val="accent1"/>
              </a:buClr>
              <a:buSzPct val="100000"/>
              <a:buFont typeface="Noto Sans Symbols"/>
              <a:buChar char="•"/>
              <a:defRPr b="0" i="0" sz="1600" u="none" cap="none" strike="noStrike">
                <a:solidFill>
                  <a:schemeClr val="lt1"/>
                </a:solidFill>
                <a:latin typeface="Questrial"/>
                <a:ea typeface="Questrial"/>
                <a:cs typeface="Questrial"/>
                <a:sym typeface="Questrial"/>
              </a:defRPr>
            </a:lvl7pPr>
            <a:lvl8pPr indent="-47752" lvl="7" marL="1216152" marR="0" rtl="0" algn="l">
              <a:lnSpc>
                <a:spcPct val="90000"/>
              </a:lnSpc>
              <a:spcBef>
                <a:spcPts val="200"/>
              </a:spcBef>
              <a:spcAft>
                <a:spcPts val="400"/>
              </a:spcAft>
              <a:buClr>
                <a:schemeClr val="accent1"/>
              </a:buClr>
              <a:buSzPct val="100000"/>
              <a:buFont typeface="Noto Sans Symbols"/>
              <a:buChar char="•"/>
              <a:defRPr b="0" i="0" sz="1600" u="none" cap="none" strike="noStrike">
                <a:solidFill>
                  <a:schemeClr val="lt1"/>
                </a:solidFill>
                <a:latin typeface="Questrial"/>
                <a:ea typeface="Questrial"/>
                <a:cs typeface="Questrial"/>
                <a:sym typeface="Questrial"/>
              </a:defRPr>
            </a:lvl8pPr>
            <a:lvl9pPr indent="-41655" lvl="8" marL="1362456" marR="0" rtl="0" algn="l">
              <a:lnSpc>
                <a:spcPct val="90000"/>
              </a:lnSpc>
              <a:spcBef>
                <a:spcPts val="200"/>
              </a:spcBef>
              <a:spcAft>
                <a:spcPts val="400"/>
              </a:spcAft>
              <a:buClr>
                <a:schemeClr val="accent1"/>
              </a:buClr>
              <a:buSzPct val="100000"/>
              <a:buFont typeface="Noto Sans Symbols"/>
              <a:buChar char="•"/>
              <a:defRPr b="0" i="0" sz="1600" u="none" cap="none" strike="noStrike">
                <a:solidFill>
                  <a:schemeClr val="lt1"/>
                </a:solidFill>
                <a:latin typeface="Questrial"/>
                <a:ea typeface="Questrial"/>
                <a:cs typeface="Questrial"/>
                <a:sym typeface="Questrial"/>
              </a:defRPr>
            </a:lvl9pPr>
          </a:lstStyle>
          <a:p/>
        </p:txBody>
      </p:sp>
      <p:sp>
        <p:nvSpPr>
          <p:cNvPr id="62" name="Shape 62"/>
          <p:cNvSpPr txBox="1"/>
          <p:nvPr>
            <p:ph idx="2" type="body"/>
          </p:nvPr>
        </p:nvSpPr>
        <p:spPr>
          <a:xfrm>
            <a:off x="1024128" y="2257506"/>
            <a:ext cx="4389119" cy="3762294"/>
          </a:xfrm>
          <a:prstGeom prst="rect">
            <a:avLst/>
          </a:prstGeom>
          <a:noFill/>
          <a:ln>
            <a:noFill/>
          </a:ln>
        </p:spPr>
        <p:txBody>
          <a:bodyPr anchorCtr="0" anchor="t" bIns="91425" lIns="91425" rIns="91425" tIns="91425"/>
          <a:lstStyle>
            <a:lvl1pPr indent="0" lvl="0" marL="0" marR="0" rtl="0" algn="l">
              <a:lnSpc>
                <a:spcPct val="108000"/>
              </a:lnSpc>
              <a:spcBef>
                <a:spcPts val="600"/>
              </a:spcBef>
              <a:spcAft>
                <a:spcPts val="200"/>
              </a:spcAft>
              <a:buClr>
                <a:schemeClr val="accent1"/>
              </a:buClr>
              <a:buFont typeface="Questrial"/>
              <a:buNone/>
              <a:defRPr b="0" i="0" sz="1600" u="none" cap="none" strike="noStrike">
                <a:solidFill>
                  <a:schemeClr val="lt1"/>
                </a:solidFill>
                <a:latin typeface="Questrial"/>
                <a:ea typeface="Questrial"/>
                <a:cs typeface="Questrial"/>
                <a:sym typeface="Questrial"/>
              </a:defRPr>
            </a:lvl1pPr>
            <a:lvl2pPr indent="0" lvl="1" marL="457200" marR="0" rtl="0" algn="l">
              <a:lnSpc>
                <a:spcPct val="90000"/>
              </a:lnSpc>
              <a:spcBef>
                <a:spcPts val="200"/>
              </a:spcBef>
              <a:spcAft>
                <a:spcPts val="400"/>
              </a:spcAft>
              <a:buClr>
                <a:schemeClr val="accent1"/>
              </a:buClr>
              <a:buFont typeface="Noto Sans Symbols"/>
              <a:buNone/>
              <a:defRPr b="0" i="0" sz="1200" u="none" cap="none" strike="noStrike">
                <a:solidFill>
                  <a:schemeClr val="lt1"/>
                </a:solidFill>
                <a:latin typeface="Questrial"/>
                <a:ea typeface="Questrial"/>
                <a:cs typeface="Questrial"/>
                <a:sym typeface="Questrial"/>
              </a:defRPr>
            </a:lvl2pPr>
            <a:lvl3pPr indent="0" lvl="2" marL="914400" marR="0" rtl="0" algn="l">
              <a:lnSpc>
                <a:spcPct val="90000"/>
              </a:lnSpc>
              <a:spcBef>
                <a:spcPts val="200"/>
              </a:spcBef>
              <a:spcAft>
                <a:spcPts val="400"/>
              </a:spcAft>
              <a:buClr>
                <a:schemeClr val="accent1"/>
              </a:buClr>
              <a:buFont typeface="Noto Sans Symbols"/>
              <a:buNone/>
              <a:defRPr b="0" i="0" sz="1000" u="none" cap="none" strike="noStrike">
                <a:solidFill>
                  <a:schemeClr val="lt1"/>
                </a:solidFill>
                <a:latin typeface="Questrial"/>
                <a:ea typeface="Questrial"/>
                <a:cs typeface="Questrial"/>
                <a:sym typeface="Questrial"/>
              </a:defRPr>
            </a:lvl3pPr>
            <a:lvl4pPr indent="0" lvl="3" marL="1371600" marR="0" rtl="0" algn="l">
              <a:lnSpc>
                <a:spcPct val="90000"/>
              </a:lnSpc>
              <a:spcBef>
                <a:spcPts val="200"/>
              </a:spcBef>
              <a:spcAft>
                <a:spcPts val="40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4pPr>
            <a:lvl5pPr indent="0" lvl="4" marL="1828800" marR="0" rtl="0" algn="l">
              <a:lnSpc>
                <a:spcPct val="90000"/>
              </a:lnSpc>
              <a:spcBef>
                <a:spcPts val="200"/>
              </a:spcBef>
              <a:spcAft>
                <a:spcPts val="40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5pPr>
            <a:lvl6pPr indent="0" lvl="5" marL="2286000" marR="0" rtl="0" algn="l">
              <a:lnSpc>
                <a:spcPct val="90000"/>
              </a:lnSpc>
              <a:spcBef>
                <a:spcPts val="200"/>
              </a:spcBef>
              <a:spcAft>
                <a:spcPts val="40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6pPr>
            <a:lvl7pPr indent="0" lvl="6" marL="2743200" marR="0" rtl="0" algn="l">
              <a:lnSpc>
                <a:spcPct val="90000"/>
              </a:lnSpc>
              <a:spcBef>
                <a:spcPts val="200"/>
              </a:spcBef>
              <a:spcAft>
                <a:spcPts val="40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7pPr>
            <a:lvl8pPr indent="0" lvl="7" marL="3200400" marR="0" rtl="0" algn="l">
              <a:lnSpc>
                <a:spcPct val="90000"/>
              </a:lnSpc>
              <a:spcBef>
                <a:spcPts val="200"/>
              </a:spcBef>
              <a:spcAft>
                <a:spcPts val="40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8pPr>
            <a:lvl9pPr indent="0" lvl="8" marL="3657600" marR="0" rtl="0" algn="l">
              <a:lnSpc>
                <a:spcPct val="90000"/>
              </a:lnSpc>
              <a:spcBef>
                <a:spcPts val="200"/>
              </a:spcBef>
              <a:spcAft>
                <a:spcPts val="40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9pPr>
          </a:lstStyle>
          <a:p/>
        </p:txBody>
      </p:sp>
      <p:sp>
        <p:nvSpPr>
          <p:cNvPr id="63" name="Shape 63"/>
          <p:cNvSpPr txBox="1"/>
          <p:nvPr>
            <p:ph idx="10" type="dt"/>
          </p:nvPr>
        </p:nvSpPr>
        <p:spPr>
          <a:xfrm>
            <a:off x="1024129" y="6470703"/>
            <a:ext cx="2154143" cy="274319"/>
          </a:xfrm>
          <a:prstGeom prst="rect">
            <a:avLst/>
          </a:prstGeom>
          <a:noFill/>
          <a:ln>
            <a:noFill/>
          </a:ln>
        </p:spPr>
        <p:txBody>
          <a:bodyPr anchorCtr="0" anchor="ctr" bIns="91425" lIns="91425" rIns="91425" tIns="91425"/>
          <a:lstStyle>
            <a:lvl1pPr indent="0" lvl="0" marL="0" marR="0" rtl="0" algn="l">
              <a:spcBef>
                <a:spcPts val="0"/>
              </a:spcBef>
              <a:buNone/>
              <a:defRPr sz="1000">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64" name="Shape 64"/>
          <p:cNvSpPr txBox="1"/>
          <p:nvPr>
            <p:ph idx="11" type="ftr"/>
          </p:nvPr>
        </p:nvSpPr>
        <p:spPr>
          <a:xfrm>
            <a:off x="4842932" y="6470703"/>
            <a:ext cx="5901458" cy="274319"/>
          </a:xfrm>
          <a:prstGeom prst="rect">
            <a:avLst/>
          </a:prstGeom>
          <a:noFill/>
          <a:ln>
            <a:noFill/>
          </a:ln>
        </p:spPr>
        <p:txBody>
          <a:bodyPr anchorCtr="0" anchor="ctr" bIns="91425" lIns="91425" rIns="91425" tIns="91425"/>
          <a:lstStyle>
            <a:lvl1pPr indent="0" lvl="0" marL="0" marR="0" rtl="0" algn="r">
              <a:spcBef>
                <a:spcPts val="0"/>
              </a:spcBef>
              <a:buNone/>
              <a:defRPr sz="1000" cap="non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65" name="Shape 65"/>
          <p:cNvSpPr txBox="1"/>
          <p:nvPr>
            <p:ph idx="12" type="sldNum"/>
          </p:nvPr>
        </p:nvSpPr>
        <p:spPr>
          <a:xfrm>
            <a:off x="10837332" y="6470703"/>
            <a:ext cx="973666" cy="274319"/>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nl-NL" sz="1000">
                <a:solidFill>
                  <a:srgbClr val="FEFEFE"/>
                </a:solidFill>
                <a:latin typeface="Questrial"/>
                <a:ea typeface="Questrial"/>
                <a:cs typeface="Questrial"/>
                <a:sym typeface="Quest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Afbeelding met bijschrift">
    <p:spTree>
      <p:nvGrpSpPr>
        <p:cNvPr id="66" name="Shape 66"/>
        <p:cNvGrpSpPr/>
        <p:nvPr/>
      </p:nvGrpSpPr>
      <p:grpSpPr>
        <a:xfrm>
          <a:off x="0" y="0"/>
          <a:ext cx="0" cy="0"/>
          <a:chOff x="0" y="0"/>
          <a:chExt cx="0" cy="0"/>
        </a:xfrm>
      </p:grpSpPr>
      <p:sp>
        <p:nvSpPr>
          <p:cNvPr id="67" name="Shape 67"/>
          <p:cNvSpPr txBox="1"/>
          <p:nvPr>
            <p:ph type="title"/>
          </p:nvPr>
        </p:nvSpPr>
        <p:spPr>
          <a:xfrm>
            <a:off x="457200" y="4960137"/>
            <a:ext cx="7772400" cy="1463039"/>
          </a:xfrm>
          <a:prstGeom prst="rect">
            <a:avLst/>
          </a:prstGeom>
          <a:noFill/>
          <a:ln>
            <a:noFill/>
          </a:ln>
        </p:spPr>
        <p:txBody>
          <a:bodyPr anchorCtr="0" anchor="ctr" bIns="91425" lIns="91425" rIns="91425" tIns="91425"/>
          <a:lstStyle>
            <a:lvl1pPr indent="0" lvl="0" marL="0" marR="0" rtl="0" algn="r">
              <a:lnSpc>
                <a:spcPct val="80000"/>
              </a:lnSpc>
              <a:spcBef>
                <a:spcPts val="0"/>
              </a:spcBef>
              <a:buClr>
                <a:srgbClr val="FEFEFE"/>
              </a:buClr>
              <a:buFont typeface="Questrial"/>
              <a:buNone/>
              <a:defRPr b="0" i="0" sz="5000" u="none" cap="none" strike="noStrike">
                <a:solidFill>
                  <a:srgbClr val="FEFEFE"/>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8" name="Shape 68"/>
          <p:cNvSpPr/>
          <p:nvPr>
            <p:ph idx="2" type="pic"/>
          </p:nvPr>
        </p:nvSpPr>
        <p:spPr>
          <a:xfrm>
            <a:off x="0" y="0"/>
            <a:ext cx="12188951" cy="4572000"/>
          </a:xfrm>
          <a:prstGeom prst="rect">
            <a:avLst/>
          </a:prstGeom>
          <a:solidFill>
            <a:schemeClr val="accent1"/>
          </a:solidFill>
          <a:ln>
            <a:noFill/>
          </a:ln>
        </p:spPr>
        <p:txBody>
          <a:bodyPr anchorCtr="0" anchor="t" bIns="91425" lIns="91425" rIns="91425" tIns="91425"/>
          <a:lstStyle>
            <a:lvl1pPr indent="0" lvl="0" marL="0" marR="0" rtl="0" algn="l">
              <a:lnSpc>
                <a:spcPct val="90000"/>
              </a:lnSpc>
              <a:spcBef>
                <a:spcPts val="1200"/>
              </a:spcBef>
              <a:spcAft>
                <a:spcPts val="200"/>
              </a:spcAft>
              <a:buClr>
                <a:schemeClr val="accent1"/>
              </a:buClr>
              <a:buFont typeface="Questrial"/>
              <a:buNone/>
              <a:defRPr b="0" i="0" sz="3200" u="none" cap="none" strike="noStrike">
                <a:solidFill>
                  <a:schemeClr val="lt1"/>
                </a:solidFill>
                <a:latin typeface="Questrial"/>
                <a:ea typeface="Questrial"/>
                <a:cs typeface="Questrial"/>
                <a:sym typeface="Questrial"/>
              </a:defRPr>
            </a:lvl1pPr>
            <a:lvl2pPr indent="0" lvl="1" marL="457200" marR="0" rtl="0" algn="l">
              <a:lnSpc>
                <a:spcPct val="90000"/>
              </a:lnSpc>
              <a:spcBef>
                <a:spcPts val="200"/>
              </a:spcBef>
              <a:spcAft>
                <a:spcPts val="400"/>
              </a:spcAft>
              <a:buClr>
                <a:schemeClr val="accent1"/>
              </a:buClr>
              <a:buFont typeface="Noto Sans Symbols"/>
              <a:buNone/>
              <a:defRPr b="0" i="0" sz="2800" u="none" cap="none" strike="noStrike">
                <a:solidFill>
                  <a:schemeClr val="lt1"/>
                </a:solidFill>
                <a:latin typeface="Questrial"/>
                <a:ea typeface="Questrial"/>
                <a:cs typeface="Questrial"/>
                <a:sym typeface="Questrial"/>
              </a:defRPr>
            </a:lvl2pPr>
            <a:lvl3pPr indent="0" lvl="2" marL="914400" marR="0" rtl="0" algn="l">
              <a:lnSpc>
                <a:spcPct val="90000"/>
              </a:lnSpc>
              <a:spcBef>
                <a:spcPts val="200"/>
              </a:spcBef>
              <a:spcAft>
                <a:spcPts val="400"/>
              </a:spcAft>
              <a:buClr>
                <a:schemeClr val="accent1"/>
              </a:buClr>
              <a:buFont typeface="Noto Sans Symbols"/>
              <a:buNone/>
              <a:defRPr b="0" i="0" sz="2400" u="none" cap="none" strike="noStrike">
                <a:solidFill>
                  <a:schemeClr val="lt1"/>
                </a:solidFill>
                <a:latin typeface="Questrial"/>
                <a:ea typeface="Questrial"/>
                <a:cs typeface="Questrial"/>
                <a:sym typeface="Questrial"/>
              </a:defRPr>
            </a:lvl3pPr>
            <a:lvl4pPr indent="0" lvl="3" marL="1371600" marR="0" rtl="0" algn="l">
              <a:lnSpc>
                <a:spcPct val="90000"/>
              </a:lnSpc>
              <a:spcBef>
                <a:spcPts val="200"/>
              </a:spcBef>
              <a:spcAft>
                <a:spcPts val="400"/>
              </a:spcAft>
              <a:buClr>
                <a:schemeClr val="accent1"/>
              </a:buClr>
              <a:buFont typeface="Noto Sans Symbols"/>
              <a:buNone/>
              <a:defRPr b="0" i="0" sz="2000" u="none" cap="none" strike="noStrike">
                <a:solidFill>
                  <a:schemeClr val="lt1"/>
                </a:solidFill>
                <a:latin typeface="Questrial"/>
                <a:ea typeface="Questrial"/>
                <a:cs typeface="Questrial"/>
                <a:sym typeface="Questrial"/>
              </a:defRPr>
            </a:lvl4pPr>
            <a:lvl5pPr indent="0" lvl="4" marL="1828800" marR="0" rtl="0" algn="l">
              <a:lnSpc>
                <a:spcPct val="90000"/>
              </a:lnSpc>
              <a:spcBef>
                <a:spcPts val="200"/>
              </a:spcBef>
              <a:spcAft>
                <a:spcPts val="400"/>
              </a:spcAft>
              <a:buClr>
                <a:schemeClr val="accent1"/>
              </a:buClr>
              <a:buFont typeface="Noto Sans Symbols"/>
              <a:buNone/>
              <a:defRPr b="0" i="0" sz="2000" u="none" cap="none" strike="noStrike">
                <a:solidFill>
                  <a:schemeClr val="lt1"/>
                </a:solidFill>
                <a:latin typeface="Questrial"/>
                <a:ea typeface="Questrial"/>
                <a:cs typeface="Questrial"/>
                <a:sym typeface="Questrial"/>
              </a:defRPr>
            </a:lvl5pPr>
            <a:lvl6pPr indent="0" lvl="5" marL="2286000" marR="0" rtl="0" algn="l">
              <a:lnSpc>
                <a:spcPct val="90000"/>
              </a:lnSpc>
              <a:spcBef>
                <a:spcPts val="200"/>
              </a:spcBef>
              <a:spcAft>
                <a:spcPts val="400"/>
              </a:spcAft>
              <a:buClr>
                <a:schemeClr val="accent1"/>
              </a:buClr>
              <a:buFont typeface="Noto Sans Symbols"/>
              <a:buNone/>
              <a:defRPr b="0" i="0" sz="2000" u="none" cap="none" strike="noStrike">
                <a:solidFill>
                  <a:schemeClr val="lt1"/>
                </a:solidFill>
                <a:latin typeface="Questrial"/>
                <a:ea typeface="Questrial"/>
                <a:cs typeface="Questrial"/>
                <a:sym typeface="Questrial"/>
              </a:defRPr>
            </a:lvl6pPr>
            <a:lvl7pPr indent="0" lvl="6" marL="2743200" marR="0" rtl="0" algn="l">
              <a:lnSpc>
                <a:spcPct val="90000"/>
              </a:lnSpc>
              <a:spcBef>
                <a:spcPts val="200"/>
              </a:spcBef>
              <a:spcAft>
                <a:spcPts val="400"/>
              </a:spcAft>
              <a:buClr>
                <a:schemeClr val="accent1"/>
              </a:buClr>
              <a:buFont typeface="Noto Sans Symbols"/>
              <a:buNone/>
              <a:defRPr b="0" i="0" sz="2000" u="none" cap="none" strike="noStrike">
                <a:solidFill>
                  <a:schemeClr val="lt1"/>
                </a:solidFill>
                <a:latin typeface="Questrial"/>
                <a:ea typeface="Questrial"/>
                <a:cs typeface="Questrial"/>
                <a:sym typeface="Questrial"/>
              </a:defRPr>
            </a:lvl7pPr>
            <a:lvl8pPr indent="0" lvl="7" marL="3200400" marR="0" rtl="0" algn="l">
              <a:lnSpc>
                <a:spcPct val="90000"/>
              </a:lnSpc>
              <a:spcBef>
                <a:spcPts val="200"/>
              </a:spcBef>
              <a:spcAft>
                <a:spcPts val="400"/>
              </a:spcAft>
              <a:buClr>
                <a:schemeClr val="accent1"/>
              </a:buClr>
              <a:buFont typeface="Noto Sans Symbols"/>
              <a:buNone/>
              <a:defRPr b="0" i="0" sz="2000" u="none" cap="none" strike="noStrike">
                <a:solidFill>
                  <a:schemeClr val="lt1"/>
                </a:solidFill>
                <a:latin typeface="Questrial"/>
                <a:ea typeface="Questrial"/>
                <a:cs typeface="Questrial"/>
                <a:sym typeface="Questrial"/>
              </a:defRPr>
            </a:lvl8pPr>
            <a:lvl9pPr indent="0" lvl="8" marL="3657600" marR="0" rtl="0" algn="l">
              <a:lnSpc>
                <a:spcPct val="90000"/>
              </a:lnSpc>
              <a:spcBef>
                <a:spcPts val="200"/>
              </a:spcBef>
              <a:spcAft>
                <a:spcPts val="400"/>
              </a:spcAft>
              <a:buClr>
                <a:schemeClr val="accent1"/>
              </a:buClr>
              <a:buFont typeface="Noto Sans Symbols"/>
              <a:buNone/>
              <a:defRPr b="0" i="0" sz="2000" u="none" cap="none" strike="noStrike">
                <a:solidFill>
                  <a:schemeClr val="lt1"/>
                </a:solidFill>
                <a:latin typeface="Questrial"/>
                <a:ea typeface="Questrial"/>
                <a:cs typeface="Questrial"/>
                <a:sym typeface="Questrial"/>
              </a:defRPr>
            </a:lvl9pPr>
          </a:lstStyle>
          <a:p/>
        </p:txBody>
      </p:sp>
      <p:sp>
        <p:nvSpPr>
          <p:cNvPr id="69" name="Shape 69"/>
          <p:cNvSpPr txBox="1"/>
          <p:nvPr>
            <p:ph idx="1" type="body"/>
          </p:nvPr>
        </p:nvSpPr>
        <p:spPr>
          <a:xfrm>
            <a:off x="8610600" y="4960137"/>
            <a:ext cx="3200399" cy="146303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200"/>
              </a:spcAft>
              <a:buClr>
                <a:schemeClr val="accent1"/>
              </a:buClr>
              <a:buFont typeface="Questrial"/>
              <a:buNone/>
              <a:defRPr b="0" i="0" sz="1800" u="none" cap="none" strike="noStrike">
                <a:solidFill>
                  <a:srgbClr val="FEFEFE"/>
                </a:solidFill>
                <a:latin typeface="Questrial"/>
                <a:ea typeface="Questrial"/>
                <a:cs typeface="Questrial"/>
                <a:sym typeface="Questrial"/>
              </a:defRPr>
            </a:lvl1pPr>
            <a:lvl2pPr indent="0" lvl="1" marL="457200" marR="0" rtl="0" algn="l">
              <a:lnSpc>
                <a:spcPct val="90000"/>
              </a:lnSpc>
              <a:spcBef>
                <a:spcPts val="200"/>
              </a:spcBef>
              <a:spcAft>
                <a:spcPts val="400"/>
              </a:spcAft>
              <a:buClr>
                <a:schemeClr val="accent1"/>
              </a:buClr>
              <a:buFont typeface="Noto Sans Symbols"/>
              <a:buNone/>
              <a:defRPr b="0" i="0" sz="1400" u="none" cap="none" strike="noStrike">
                <a:solidFill>
                  <a:schemeClr val="lt1"/>
                </a:solidFill>
                <a:latin typeface="Questrial"/>
                <a:ea typeface="Questrial"/>
                <a:cs typeface="Questrial"/>
                <a:sym typeface="Questrial"/>
              </a:defRPr>
            </a:lvl2pPr>
            <a:lvl3pPr indent="0" lvl="2" marL="914400" marR="0" rtl="0" algn="l">
              <a:lnSpc>
                <a:spcPct val="90000"/>
              </a:lnSpc>
              <a:spcBef>
                <a:spcPts val="200"/>
              </a:spcBef>
              <a:spcAft>
                <a:spcPts val="400"/>
              </a:spcAft>
              <a:buClr>
                <a:schemeClr val="accent1"/>
              </a:buClr>
              <a:buFont typeface="Noto Sans Symbols"/>
              <a:buNone/>
              <a:defRPr b="0" i="0" sz="1200" u="none" cap="none" strike="noStrike">
                <a:solidFill>
                  <a:schemeClr val="lt1"/>
                </a:solidFill>
                <a:latin typeface="Questrial"/>
                <a:ea typeface="Questrial"/>
                <a:cs typeface="Questrial"/>
                <a:sym typeface="Questrial"/>
              </a:defRPr>
            </a:lvl3pPr>
            <a:lvl4pPr indent="0" lvl="3" marL="1371600" marR="0" rtl="0" algn="l">
              <a:lnSpc>
                <a:spcPct val="90000"/>
              </a:lnSpc>
              <a:spcBef>
                <a:spcPts val="200"/>
              </a:spcBef>
              <a:spcAft>
                <a:spcPts val="400"/>
              </a:spcAft>
              <a:buClr>
                <a:schemeClr val="accent1"/>
              </a:buClr>
              <a:buFont typeface="Noto Sans Symbols"/>
              <a:buNone/>
              <a:defRPr b="0" i="0" sz="1000" u="none" cap="none" strike="noStrike">
                <a:solidFill>
                  <a:schemeClr val="lt1"/>
                </a:solidFill>
                <a:latin typeface="Questrial"/>
                <a:ea typeface="Questrial"/>
                <a:cs typeface="Questrial"/>
                <a:sym typeface="Questrial"/>
              </a:defRPr>
            </a:lvl4pPr>
            <a:lvl5pPr indent="0" lvl="4" marL="1828800" marR="0" rtl="0" algn="l">
              <a:lnSpc>
                <a:spcPct val="90000"/>
              </a:lnSpc>
              <a:spcBef>
                <a:spcPts val="200"/>
              </a:spcBef>
              <a:spcAft>
                <a:spcPts val="400"/>
              </a:spcAft>
              <a:buClr>
                <a:schemeClr val="accent1"/>
              </a:buClr>
              <a:buFont typeface="Noto Sans Symbols"/>
              <a:buNone/>
              <a:defRPr b="0" i="0" sz="1000" u="none" cap="none" strike="noStrike">
                <a:solidFill>
                  <a:schemeClr val="lt1"/>
                </a:solidFill>
                <a:latin typeface="Questrial"/>
                <a:ea typeface="Questrial"/>
                <a:cs typeface="Questrial"/>
                <a:sym typeface="Questrial"/>
              </a:defRPr>
            </a:lvl5pPr>
            <a:lvl6pPr indent="0" lvl="5" marL="2286000" marR="0" rtl="0" algn="l">
              <a:lnSpc>
                <a:spcPct val="90000"/>
              </a:lnSpc>
              <a:spcBef>
                <a:spcPts val="200"/>
              </a:spcBef>
              <a:spcAft>
                <a:spcPts val="400"/>
              </a:spcAft>
              <a:buClr>
                <a:schemeClr val="accent1"/>
              </a:buClr>
              <a:buFont typeface="Noto Sans Symbols"/>
              <a:buNone/>
              <a:defRPr b="0" i="0" sz="1000" u="none" cap="none" strike="noStrike">
                <a:solidFill>
                  <a:schemeClr val="lt1"/>
                </a:solidFill>
                <a:latin typeface="Questrial"/>
                <a:ea typeface="Questrial"/>
                <a:cs typeface="Questrial"/>
                <a:sym typeface="Questrial"/>
              </a:defRPr>
            </a:lvl6pPr>
            <a:lvl7pPr indent="0" lvl="6" marL="2743200" marR="0" rtl="0" algn="l">
              <a:lnSpc>
                <a:spcPct val="90000"/>
              </a:lnSpc>
              <a:spcBef>
                <a:spcPts val="200"/>
              </a:spcBef>
              <a:spcAft>
                <a:spcPts val="400"/>
              </a:spcAft>
              <a:buClr>
                <a:schemeClr val="accent1"/>
              </a:buClr>
              <a:buFont typeface="Noto Sans Symbols"/>
              <a:buNone/>
              <a:defRPr b="0" i="0" sz="1000" u="none" cap="none" strike="noStrike">
                <a:solidFill>
                  <a:schemeClr val="lt1"/>
                </a:solidFill>
                <a:latin typeface="Questrial"/>
                <a:ea typeface="Questrial"/>
                <a:cs typeface="Questrial"/>
                <a:sym typeface="Questrial"/>
              </a:defRPr>
            </a:lvl7pPr>
            <a:lvl8pPr indent="0" lvl="7" marL="3200400" marR="0" rtl="0" algn="l">
              <a:lnSpc>
                <a:spcPct val="90000"/>
              </a:lnSpc>
              <a:spcBef>
                <a:spcPts val="200"/>
              </a:spcBef>
              <a:spcAft>
                <a:spcPts val="400"/>
              </a:spcAft>
              <a:buClr>
                <a:schemeClr val="accent1"/>
              </a:buClr>
              <a:buFont typeface="Noto Sans Symbols"/>
              <a:buNone/>
              <a:defRPr b="0" i="0" sz="1000" u="none" cap="none" strike="noStrike">
                <a:solidFill>
                  <a:schemeClr val="lt1"/>
                </a:solidFill>
                <a:latin typeface="Questrial"/>
                <a:ea typeface="Questrial"/>
                <a:cs typeface="Questrial"/>
                <a:sym typeface="Questrial"/>
              </a:defRPr>
            </a:lvl8pPr>
            <a:lvl9pPr indent="0" lvl="8" marL="3657600" marR="0" rtl="0" algn="l">
              <a:lnSpc>
                <a:spcPct val="90000"/>
              </a:lnSpc>
              <a:spcBef>
                <a:spcPts val="200"/>
              </a:spcBef>
              <a:spcAft>
                <a:spcPts val="400"/>
              </a:spcAft>
              <a:buClr>
                <a:schemeClr val="accent1"/>
              </a:buClr>
              <a:buFont typeface="Noto Sans Symbols"/>
              <a:buNone/>
              <a:defRPr b="0" i="0" sz="1000" u="none" cap="none" strike="noStrike">
                <a:solidFill>
                  <a:schemeClr val="lt1"/>
                </a:solidFill>
                <a:latin typeface="Questrial"/>
                <a:ea typeface="Questrial"/>
                <a:cs typeface="Questrial"/>
                <a:sym typeface="Questrial"/>
              </a:defRPr>
            </a:lvl9pPr>
          </a:lstStyle>
          <a:p/>
        </p:txBody>
      </p:sp>
      <p:sp>
        <p:nvSpPr>
          <p:cNvPr id="70" name="Shape 70"/>
          <p:cNvSpPr txBox="1"/>
          <p:nvPr>
            <p:ph idx="10" type="dt"/>
          </p:nvPr>
        </p:nvSpPr>
        <p:spPr>
          <a:xfrm>
            <a:off x="1024129" y="6470703"/>
            <a:ext cx="2154143" cy="274319"/>
          </a:xfrm>
          <a:prstGeom prst="rect">
            <a:avLst/>
          </a:prstGeom>
          <a:noFill/>
          <a:ln>
            <a:noFill/>
          </a:ln>
        </p:spPr>
        <p:txBody>
          <a:bodyPr anchorCtr="0" anchor="ctr" bIns="91425" lIns="91425" rIns="91425" tIns="91425"/>
          <a:lstStyle>
            <a:lvl1pPr indent="0" lvl="0" marL="0" marR="0" rtl="0" algn="l">
              <a:spcBef>
                <a:spcPts val="0"/>
              </a:spcBef>
              <a:buNone/>
              <a:defRPr sz="1000">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71" name="Shape 71"/>
          <p:cNvSpPr txBox="1"/>
          <p:nvPr>
            <p:ph idx="11" type="ftr"/>
          </p:nvPr>
        </p:nvSpPr>
        <p:spPr>
          <a:xfrm>
            <a:off x="4842932" y="6470703"/>
            <a:ext cx="5901458" cy="274319"/>
          </a:xfrm>
          <a:prstGeom prst="rect">
            <a:avLst/>
          </a:prstGeom>
          <a:noFill/>
          <a:ln>
            <a:noFill/>
          </a:ln>
        </p:spPr>
        <p:txBody>
          <a:bodyPr anchorCtr="0" anchor="ctr" bIns="91425" lIns="91425" rIns="91425" tIns="91425"/>
          <a:lstStyle>
            <a:lvl1pPr indent="0" lvl="0" marL="0" marR="0" rtl="0" algn="r">
              <a:spcBef>
                <a:spcPts val="0"/>
              </a:spcBef>
              <a:buNone/>
              <a:defRPr sz="1000" cap="non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72" name="Shape 72"/>
          <p:cNvSpPr txBox="1"/>
          <p:nvPr>
            <p:ph idx="12" type="sldNum"/>
          </p:nvPr>
        </p:nvSpPr>
        <p:spPr>
          <a:xfrm>
            <a:off x="10837332" y="6470703"/>
            <a:ext cx="973666" cy="274319"/>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nl-NL" sz="1000">
                <a:solidFill>
                  <a:srgbClr val="FEFEFE"/>
                </a:solidFill>
                <a:latin typeface="Questrial"/>
                <a:ea typeface="Questrial"/>
                <a:cs typeface="Questrial"/>
                <a:sym typeface="Questrial"/>
              </a:rPr>
              <a:t>‹#›</a:t>
            </a:fld>
          </a:p>
        </p:txBody>
      </p:sp>
      <p:cxnSp>
        <p:nvCxnSpPr>
          <p:cNvPr id="73" name="Shape 73"/>
          <p:cNvCxnSpPr/>
          <p:nvPr/>
        </p:nvCxnSpPr>
        <p:spPr>
          <a:xfrm rot="10800000">
            <a:off x="8386842" y="5264105"/>
            <a:ext cx="0" cy="914400"/>
          </a:xfrm>
          <a:prstGeom prst="straightConnector1">
            <a:avLst/>
          </a:prstGeom>
          <a:noFill/>
          <a:ln cap="flat" cmpd="sng" w="19050">
            <a:solidFill>
              <a:schemeClr val="accent1"/>
            </a:solidFill>
            <a:prstDash val="solid"/>
            <a:round/>
            <a:headEnd len="med" w="med" type="none"/>
            <a:tailEnd len="med" w="med" type="none"/>
          </a:ln>
        </p:spPr>
      </p:cxn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2"/>
        </a:solidFill>
      </p:bgPr>
    </p:bg>
    <p:spTree>
      <p:nvGrpSpPr>
        <p:cNvPr id="5" name="Shape 5"/>
        <p:cNvGrpSpPr/>
        <p:nvPr/>
      </p:nvGrpSpPr>
      <p:grpSpPr>
        <a:xfrm>
          <a:off x="0" y="0"/>
          <a:ext cx="0" cy="0"/>
          <a:chOff x="0" y="0"/>
          <a:chExt cx="0" cy="0"/>
        </a:xfrm>
      </p:grpSpPr>
      <p:sp>
        <p:nvSpPr>
          <p:cNvPr id="6" name="Shape 6"/>
          <p:cNvSpPr txBox="1"/>
          <p:nvPr>
            <p:ph type="title"/>
          </p:nvPr>
        </p:nvSpPr>
        <p:spPr>
          <a:xfrm>
            <a:off x="1024128" y="585216"/>
            <a:ext cx="9720072" cy="1499615"/>
          </a:xfrm>
          <a:prstGeom prst="rect">
            <a:avLst/>
          </a:prstGeom>
          <a:noFill/>
          <a:ln>
            <a:noFill/>
          </a:ln>
        </p:spPr>
        <p:txBody>
          <a:bodyPr anchorCtr="0" anchor="ctr" bIns="91425" lIns="91425" rIns="91425" tIns="91425"/>
          <a:lstStyle>
            <a:lvl1pPr indent="0" lvl="0" marL="0" marR="0" rtl="0" algn="l">
              <a:lnSpc>
                <a:spcPct val="80000"/>
              </a:lnSpc>
              <a:spcBef>
                <a:spcPts val="0"/>
              </a:spcBef>
              <a:buClr>
                <a:srgbClr val="FEFEFE"/>
              </a:buClr>
              <a:buFont typeface="Questrial"/>
              <a:buNone/>
              <a:defRPr b="0" i="0" sz="5000" u="none" cap="none" strike="noStrike">
                <a:solidFill>
                  <a:srgbClr val="FEFEFE"/>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 name="Shape 7"/>
          <p:cNvSpPr txBox="1"/>
          <p:nvPr>
            <p:ph idx="1" type="body"/>
          </p:nvPr>
        </p:nvSpPr>
        <p:spPr>
          <a:xfrm>
            <a:off x="1024128" y="2286000"/>
            <a:ext cx="9720072" cy="4023360"/>
          </a:xfrm>
          <a:prstGeom prst="rect">
            <a:avLst/>
          </a:prstGeom>
          <a:noFill/>
          <a:ln>
            <a:noFill/>
          </a:ln>
        </p:spPr>
        <p:txBody>
          <a:bodyPr anchorCtr="0" anchor="t" bIns="91425" lIns="91425" rIns="91425" tIns="91425"/>
          <a:lstStyle>
            <a:lvl1pPr indent="48260" lvl="0" marL="91440" marR="0" rtl="0" algn="l">
              <a:lnSpc>
                <a:spcPct val="90000"/>
              </a:lnSpc>
              <a:spcBef>
                <a:spcPts val="1200"/>
              </a:spcBef>
              <a:spcAft>
                <a:spcPts val="200"/>
              </a:spcAft>
              <a:buClr>
                <a:schemeClr val="accent1"/>
              </a:buClr>
              <a:buSzPct val="100000"/>
              <a:buFont typeface="Questrial"/>
              <a:buChar char=" "/>
              <a:defRPr b="0" i="0" sz="2200" u="none" cap="none" strike="noStrike">
                <a:solidFill>
                  <a:schemeClr val="lt1"/>
                </a:solidFill>
                <a:latin typeface="Questrial"/>
                <a:ea typeface="Questrial"/>
                <a:cs typeface="Questrial"/>
                <a:sym typeface="Questrial"/>
              </a:defRPr>
            </a:lvl1pPr>
            <a:lvl2pPr indent="-23875" lvl="1" marL="265176" marR="0" rtl="0" algn="l">
              <a:lnSpc>
                <a:spcPct val="90000"/>
              </a:lnSpc>
              <a:spcBef>
                <a:spcPts val="200"/>
              </a:spcBef>
              <a:spcAft>
                <a:spcPts val="400"/>
              </a:spcAft>
              <a:buClr>
                <a:schemeClr val="accent1"/>
              </a:buClr>
              <a:buSzPct val="100000"/>
              <a:buFont typeface="Noto Sans Symbols"/>
              <a:buChar char="•"/>
              <a:defRPr b="0" i="0" sz="1800" u="none" cap="none" strike="noStrike">
                <a:solidFill>
                  <a:schemeClr val="lt1"/>
                </a:solidFill>
                <a:latin typeface="Questrial"/>
                <a:ea typeface="Questrial"/>
                <a:cs typeface="Questrial"/>
                <a:sym typeface="Questrial"/>
              </a:defRPr>
            </a:lvl2pPr>
            <a:lvl3pPr indent="-54355" lvl="2" marL="4480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3pPr>
            <a:lvl4pPr indent="-48259" lvl="3" marL="59436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4pPr>
            <a:lvl5pPr indent="-53340" lvl="4" marL="77724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5pPr>
            <a:lvl6pPr indent="-50800" lvl="5" marL="914400"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6pPr>
            <a:lvl7pPr indent="-57403" lvl="6" marL="1060704"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7pPr>
            <a:lvl8pPr indent="-60452" lvl="7" marL="1216152"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8pPr>
            <a:lvl9pPr indent="-54355" lvl="8" marL="1362456" marR="0" rtl="0" algn="l">
              <a:lnSpc>
                <a:spcPct val="90000"/>
              </a:lnSpc>
              <a:spcBef>
                <a:spcPts val="200"/>
              </a:spcBef>
              <a:spcAft>
                <a:spcPts val="400"/>
              </a:spcAft>
              <a:buClr>
                <a:schemeClr val="accent1"/>
              </a:buClr>
              <a:buSzPct val="100000"/>
              <a:buFont typeface="Noto Sans Symbols"/>
              <a:buChar char="•"/>
              <a:defRPr b="0" i="0" sz="1400" u="none" cap="none" strike="noStrike">
                <a:solidFill>
                  <a:schemeClr val="lt1"/>
                </a:solidFill>
                <a:latin typeface="Questrial"/>
                <a:ea typeface="Questrial"/>
                <a:cs typeface="Questrial"/>
                <a:sym typeface="Questrial"/>
              </a:defRPr>
            </a:lvl9pPr>
          </a:lstStyle>
          <a:p/>
        </p:txBody>
      </p:sp>
      <p:sp>
        <p:nvSpPr>
          <p:cNvPr id="8" name="Shape 8"/>
          <p:cNvSpPr txBox="1"/>
          <p:nvPr>
            <p:ph idx="10" type="dt"/>
          </p:nvPr>
        </p:nvSpPr>
        <p:spPr>
          <a:xfrm>
            <a:off x="1024129" y="6470703"/>
            <a:ext cx="2154143" cy="274319"/>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9" name="Shape 9"/>
          <p:cNvSpPr txBox="1"/>
          <p:nvPr>
            <p:ph idx="11" type="ftr"/>
          </p:nvPr>
        </p:nvSpPr>
        <p:spPr>
          <a:xfrm>
            <a:off x="4842932" y="6470703"/>
            <a:ext cx="5901458" cy="274319"/>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rgbClr val="FEFEFE"/>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10" name="Shape 10"/>
          <p:cNvSpPr txBox="1"/>
          <p:nvPr>
            <p:ph idx="12" type="sldNum"/>
          </p:nvPr>
        </p:nvSpPr>
        <p:spPr>
          <a:xfrm>
            <a:off x="10837332" y="6470703"/>
            <a:ext cx="973666" cy="274319"/>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b="0" i="0" lang="nl-NL" sz="1000" u="none" cap="none" strike="noStrike">
                <a:solidFill>
                  <a:srgbClr val="FEFEFE"/>
                </a:solidFill>
                <a:latin typeface="Questrial"/>
                <a:ea typeface="Questrial"/>
                <a:cs typeface="Questrial"/>
                <a:sym typeface="Questrial"/>
              </a:rPr>
              <a:t>‹#›</a:t>
            </a:fld>
          </a:p>
        </p:txBody>
      </p:sp>
      <p:cxnSp>
        <p:nvCxnSpPr>
          <p:cNvPr id="11" name="Shape 11"/>
          <p:cNvCxnSpPr/>
          <p:nvPr/>
        </p:nvCxnSpPr>
        <p:spPr>
          <a:xfrm rot="10800000">
            <a:off x="762000" y="826324"/>
            <a:ext cx="0" cy="914400"/>
          </a:xfrm>
          <a:prstGeom prst="straightConnector1">
            <a:avLst/>
          </a:prstGeom>
          <a:noFill/>
          <a:ln cap="flat" cmpd="sng" w="19050">
            <a:solidFill>
              <a:schemeClr val="accent1"/>
            </a:solidFill>
            <a:prstDash val="solid"/>
            <a:round/>
            <a:headEnd len="med" w="med" type="none"/>
            <a:tailEnd len="med" w="med" type="none"/>
          </a:ln>
        </p:spPr>
      </p:cxn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en.educaplay.com/en/learningresources/1741952/kwh_berekenen.htm" TargetMode="External"/><Relationship Id="rId4" Type="http://schemas.openxmlformats.org/officeDocument/2006/relationships/image" Target="../media/image0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07.jpg"/><Relationship Id="rId4" Type="http://schemas.openxmlformats.org/officeDocument/2006/relationships/hyperlink" Target="http://youtu.be/bDJTk4KrGOM" TargetMode="External"/><Relationship Id="rId5" Type="http://schemas.openxmlformats.org/officeDocument/2006/relationships/image" Target="../media/image0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en.educaplay.com/en/learningresources/1751973/onderwerp_4_nask.htm" TargetMode="External"/><Relationship Id="rId4" Type="http://schemas.openxmlformats.org/officeDocument/2006/relationships/image" Target="../media/image02.jpg"/><Relationship Id="rId5" Type="http://schemas.openxmlformats.org/officeDocument/2006/relationships/hyperlink" Target="http://en.educaplay.com/en/collection/28135/11/kwh_berekenen.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schooltv.nl/no_cache/video/crid/20101027_elektriciteit01/" TargetMode="External"/><Relationship Id="rId4" Type="http://schemas.openxmlformats.org/officeDocument/2006/relationships/image" Target="../media/image0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6.gif"/><Relationship Id="rId4" Type="http://schemas.openxmlformats.org/officeDocument/2006/relationships/hyperlink" Target="http://www.schooltv.nl/no_cache/video/crid/20070221_kunstlicht01/" TargetMode="External"/><Relationship Id="rId5" Type="http://schemas.openxmlformats.org/officeDocument/2006/relationships/image" Target="../media/image11.png"/><Relationship Id="rId6" Type="http://schemas.openxmlformats.org/officeDocument/2006/relationships/hyperlink" Target="http://www.schooltv.nl/no_cache/video/crid/20070221_kunstlicht0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ctrTitle"/>
          </p:nvPr>
        </p:nvSpPr>
        <p:spPr>
          <a:xfrm>
            <a:off x="457200" y="4960137"/>
            <a:ext cx="7772400" cy="1463039"/>
          </a:xfrm>
          <a:prstGeom prst="rect">
            <a:avLst/>
          </a:prstGeom>
          <a:noFill/>
          <a:ln>
            <a:noFill/>
          </a:ln>
        </p:spPr>
        <p:txBody>
          <a:bodyPr anchorCtr="0" anchor="ctr" bIns="45700" lIns="91425" rIns="91425" tIns="45700">
            <a:noAutofit/>
          </a:bodyPr>
          <a:lstStyle/>
          <a:p>
            <a:pPr indent="0" lvl="0" marL="0" marR="0" rtl="0" algn="r">
              <a:lnSpc>
                <a:spcPct val="80000"/>
              </a:lnSpc>
              <a:spcBef>
                <a:spcPts val="0"/>
              </a:spcBef>
              <a:buClr>
                <a:srgbClr val="FEFEFE"/>
              </a:buClr>
              <a:buSzPct val="25000"/>
              <a:buFont typeface="Questrial"/>
              <a:buNone/>
            </a:pPr>
            <a:r>
              <a:rPr b="0" i="0" lang="nl-NL" sz="5000" u="none" cap="none" strike="noStrike">
                <a:solidFill>
                  <a:srgbClr val="FEFEFE"/>
                </a:solidFill>
                <a:latin typeface="Questrial"/>
                <a:ea typeface="Questrial"/>
                <a:cs typeface="Questrial"/>
                <a:sym typeface="Questrial"/>
              </a:rPr>
              <a:t>ONDERWERP 4 ENERGIEVERBRUIK</a:t>
            </a:r>
          </a:p>
        </p:txBody>
      </p:sp>
      <p:sp>
        <p:nvSpPr>
          <p:cNvPr id="92" name="Shape 92"/>
          <p:cNvSpPr txBox="1"/>
          <p:nvPr>
            <p:ph idx="1" type="subTitle"/>
          </p:nvPr>
        </p:nvSpPr>
        <p:spPr>
          <a:xfrm>
            <a:off x="8610600" y="4960137"/>
            <a:ext cx="3200399" cy="146303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accent1"/>
              </a:buClr>
              <a:buSzPct val="25000"/>
              <a:buFont typeface="Questrial"/>
              <a:buNone/>
            </a:pPr>
            <a:r>
              <a:rPr b="0" i="0" lang="nl-NL" sz="1800" u="none" cap="none" strike="noStrike">
                <a:solidFill>
                  <a:srgbClr val="FEFEFE"/>
                </a:solidFill>
                <a:latin typeface="Questrial"/>
                <a:ea typeface="Questrial"/>
                <a:cs typeface="Questrial"/>
                <a:sym typeface="Questrial"/>
              </a:rPr>
              <a:t>Nask leerjaar 1</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0" i="0" lang="nl-NL" sz="5000" u="none" cap="none" strike="noStrike">
                <a:solidFill>
                  <a:srgbClr val="FEFEFE"/>
                </a:solidFill>
                <a:latin typeface="Questrial"/>
                <a:ea typeface="Questrial"/>
                <a:cs typeface="Questrial"/>
                <a:sym typeface="Questrial"/>
              </a:rPr>
              <a:t>HOE BEREKEN JE ELEKTRICITEITSVERBRUIK?</a:t>
            </a:r>
          </a:p>
        </p:txBody>
      </p:sp>
      <p:graphicFrame>
        <p:nvGraphicFramePr>
          <p:cNvPr id="160" name="Shape 160"/>
          <p:cNvGraphicFramePr/>
          <p:nvPr/>
        </p:nvGraphicFramePr>
        <p:xfrm>
          <a:off x="1023937" y="2285998"/>
          <a:ext cx="3000000" cy="3000000"/>
        </p:xfrm>
        <a:graphic>
          <a:graphicData uri="http://schemas.openxmlformats.org/drawingml/2006/table">
            <a:tbl>
              <a:tblPr bandRow="1" firstRow="1">
                <a:noFill/>
                <a:tableStyleId>{F23628BA-BE28-4B7B-8FD9-281AE2029BCB}</a:tableStyleId>
              </a:tblPr>
              <a:tblGrid>
                <a:gridCol w="804850"/>
                <a:gridCol w="5675300"/>
                <a:gridCol w="3240075"/>
              </a:tblGrid>
              <a:tr h="619800">
                <a:tc>
                  <a:txBody>
                    <a:bodyPr>
                      <a:noAutofit/>
                    </a:bodyPr>
                    <a:lstStyle/>
                    <a:p>
                      <a:pPr indent="0" lvl="0" marL="0" marR="0" rtl="0" algn="l">
                        <a:spcBef>
                          <a:spcPts val="0"/>
                        </a:spcBef>
                        <a:buSzPct val="25000"/>
                        <a:buNone/>
                      </a:pPr>
                      <a:r>
                        <a:rPr lang="nl-NL" sz="1800"/>
                        <a:t>1</a:t>
                      </a:r>
                    </a:p>
                  </a:txBody>
                  <a:tcPr marT="45725" marB="45725" marR="91450" marL="91450"/>
                </a:tc>
                <a:tc>
                  <a:txBody>
                    <a:bodyPr>
                      <a:noAutofit/>
                    </a:bodyPr>
                    <a:lstStyle/>
                    <a:p>
                      <a:pPr indent="0" lvl="0" marL="0" marR="0" rtl="0" algn="l">
                        <a:spcBef>
                          <a:spcPts val="0"/>
                        </a:spcBef>
                        <a:buSzPct val="25000"/>
                        <a:buNone/>
                      </a:pPr>
                      <a:r>
                        <a:rPr lang="nl-NL" sz="1800">
                          <a:solidFill>
                            <a:schemeClr val="lt1"/>
                          </a:solidFill>
                          <a:latin typeface="Questrial"/>
                          <a:ea typeface="Questrial"/>
                          <a:cs typeface="Questrial"/>
                          <a:sym typeface="Questrial"/>
                        </a:rPr>
                        <a:t>Schrijf het vermogen op in kW.	</a:t>
                      </a:r>
                    </a:p>
                  </a:txBody>
                  <a:tcPr marT="45725" marB="45725" marR="91450" marL="91450"/>
                </a:tc>
                <a:tc>
                  <a:txBody>
                    <a:bodyPr>
                      <a:noAutofit/>
                    </a:bodyPr>
                    <a:lstStyle/>
                    <a:p>
                      <a:pPr indent="0" lvl="0" marL="0" marR="0" rtl="0" algn="l">
                        <a:spcBef>
                          <a:spcPts val="0"/>
                        </a:spcBef>
                        <a:buSzPct val="25000"/>
                        <a:buNone/>
                      </a:pPr>
                      <a:r>
                        <a:rPr lang="nl-NL" sz="1800">
                          <a:solidFill>
                            <a:schemeClr val="lt1"/>
                          </a:solidFill>
                          <a:latin typeface="Questrial"/>
                          <a:ea typeface="Questrial"/>
                          <a:cs typeface="Questrial"/>
                          <a:sym typeface="Questrial"/>
                        </a:rPr>
                        <a:t>0.5 kW</a:t>
                      </a:r>
                    </a:p>
                  </a:txBody>
                  <a:tcPr marT="45725" marB="45725" marR="91450" marL="91450"/>
                </a:tc>
              </a:tr>
              <a:tr h="619800">
                <a:tc>
                  <a:txBody>
                    <a:bodyPr>
                      <a:noAutofit/>
                    </a:bodyPr>
                    <a:lstStyle/>
                    <a:p>
                      <a:pPr indent="0" lvl="0" marL="0" marR="0" rtl="0" algn="l">
                        <a:spcBef>
                          <a:spcPts val="0"/>
                        </a:spcBef>
                        <a:buSzPct val="25000"/>
                        <a:buNone/>
                      </a:pPr>
                      <a:r>
                        <a:rPr lang="nl-NL" sz="1800"/>
                        <a:t>2</a:t>
                      </a:r>
                    </a:p>
                  </a:txBody>
                  <a:tcPr marT="45725" marB="45725" marR="91450" marL="91450"/>
                </a:tc>
                <a:tc>
                  <a:txBody>
                    <a:bodyPr>
                      <a:noAutofit/>
                    </a:bodyPr>
                    <a:lstStyle/>
                    <a:p>
                      <a:pPr indent="0" lvl="0" marL="0" marR="0" rtl="0" algn="l">
                        <a:spcBef>
                          <a:spcPts val="0"/>
                        </a:spcBef>
                        <a:buSzPct val="25000"/>
                        <a:buNone/>
                      </a:pPr>
                      <a:r>
                        <a:rPr lang="nl-NL" sz="1800">
                          <a:solidFill>
                            <a:schemeClr val="lt1"/>
                          </a:solidFill>
                          <a:latin typeface="Questrial"/>
                          <a:ea typeface="Questrial"/>
                          <a:cs typeface="Questrial"/>
                          <a:sym typeface="Questrial"/>
                        </a:rPr>
                        <a:t>Schrijf op hoeveel uur het apparaat aanstaat</a:t>
                      </a:r>
                    </a:p>
                  </a:txBody>
                  <a:tcPr marT="45725" marB="45725" marR="91450" marL="91450"/>
                </a:tc>
                <a:tc>
                  <a:txBody>
                    <a:bodyPr>
                      <a:noAutofit/>
                    </a:bodyPr>
                    <a:lstStyle/>
                    <a:p>
                      <a:pPr indent="0" lvl="0" marL="0" marR="0" rtl="0" algn="l">
                        <a:spcBef>
                          <a:spcPts val="0"/>
                        </a:spcBef>
                        <a:buSzPct val="25000"/>
                        <a:buNone/>
                      </a:pPr>
                      <a:r>
                        <a:rPr lang="nl-NL" sz="1800">
                          <a:solidFill>
                            <a:schemeClr val="lt1"/>
                          </a:solidFill>
                          <a:latin typeface="Questrial"/>
                          <a:ea typeface="Questrial"/>
                          <a:cs typeface="Questrial"/>
                          <a:sym typeface="Questrial"/>
                        </a:rPr>
                        <a:t>8 uur = 8 h</a:t>
                      </a:r>
                    </a:p>
                  </a:txBody>
                  <a:tcPr marT="45725" marB="45725" marR="91450" marL="91450"/>
                </a:tc>
              </a:tr>
              <a:tr h="619800">
                <a:tc>
                  <a:txBody>
                    <a:bodyPr>
                      <a:noAutofit/>
                    </a:bodyPr>
                    <a:lstStyle/>
                    <a:p>
                      <a:pPr indent="0" lvl="0" marL="0" marR="0" rtl="0" algn="l">
                        <a:spcBef>
                          <a:spcPts val="0"/>
                        </a:spcBef>
                        <a:buSzPct val="25000"/>
                        <a:buNone/>
                      </a:pPr>
                      <a:r>
                        <a:rPr lang="nl-NL" sz="1800"/>
                        <a:t>3</a:t>
                      </a:r>
                    </a:p>
                  </a:txBody>
                  <a:tcPr marT="45725" marB="45725" marR="91450" marL="91450"/>
                </a:tc>
                <a:tc>
                  <a:txBody>
                    <a:bodyPr>
                      <a:noAutofit/>
                    </a:bodyPr>
                    <a:lstStyle/>
                    <a:p>
                      <a:pPr indent="0" lvl="0" marL="0" marR="0" rtl="0" algn="l">
                        <a:spcBef>
                          <a:spcPts val="0"/>
                        </a:spcBef>
                        <a:buSzPct val="25000"/>
                        <a:buNone/>
                      </a:pPr>
                      <a:r>
                        <a:rPr lang="nl-NL" sz="1800">
                          <a:solidFill>
                            <a:schemeClr val="lt1"/>
                          </a:solidFill>
                          <a:latin typeface="Questrial"/>
                          <a:ea typeface="Questrial"/>
                          <a:cs typeface="Questrial"/>
                          <a:sym typeface="Questrial"/>
                        </a:rPr>
                        <a:t>Vermenigvuldig het vermogen met de tijd.</a:t>
                      </a:r>
                    </a:p>
                  </a:txBody>
                  <a:tcPr marT="45725" marB="45725" marR="91450" marL="91450"/>
                </a:tc>
                <a:tc>
                  <a:txBody>
                    <a:bodyPr>
                      <a:noAutofit/>
                    </a:bodyPr>
                    <a:lstStyle/>
                    <a:p>
                      <a:pPr indent="0" lvl="0" marL="0" marR="0" rtl="0" algn="l">
                        <a:lnSpc>
                          <a:spcPct val="100000"/>
                        </a:lnSpc>
                        <a:spcBef>
                          <a:spcPts val="0"/>
                        </a:spcBef>
                        <a:spcAft>
                          <a:spcPts val="0"/>
                        </a:spcAft>
                        <a:buClr>
                          <a:schemeClr val="lt1"/>
                        </a:buClr>
                        <a:buSzPct val="25000"/>
                        <a:buFont typeface="Questrial"/>
                        <a:buNone/>
                      </a:pPr>
                      <a:r>
                        <a:rPr lang="nl-NL" sz="1800">
                          <a:solidFill>
                            <a:schemeClr val="lt1"/>
                          </a:solidFill>
                          <a:latin typeface="Questrial"/>
                          <a:ea typeface="Questrial"/>
                          <a:cs typeface="Questrial"/>
                          <a:sym typeface="Questrial"/>
                        </a:rPr>
                        <a:t>0,5 X 8 = 4</a:t>
                      </a:r>
                    </a:p>
                  </a:txBody>
                  <a:tcPr marT="45725" marB="45725" marR="91450" marL="91450"/>
                </a:tc>
              </a:tr>
              <a:tr h="619800">
                <a:tc>
                  <a:txBody>
                    <a:bodyPr>
                      <a:noAutofit/>
                    </a:bodyPr>
                    <a:lstStyle/>
                    <a:p>
                      <a:pPr indent="0" lvl="0" marL="0" marR="0" rtl="0" algn="l">
                        <a:spcBef>
                          <a:spcPts val="0"/>
                        </a:spcBef>
                        <a:buSzPct val="25000"/>
                        <a:buNone/>
                      </a:pPr>
                      <a:r>
                        <a:rPr lang="nl-NL" sz="1800"/>
                        <a:t>4</a:t>
                      </a:r>
                    </a:p>
                  </a:txBody>
                  <a:tcPr marT="45725" marB="45725" marR="91450" marL="91450"/>
                </a:tc>
                <a:tc>
                  <a:txBody>
                    <a:bodyPr>
                      <a:noAutofit/>
                    </a:bodyPr>
                    <a:lstStyle/>
                    <a:p>
                      <a:pPr indent="0" lvl="0" marL="0" marR="0" rtl="0" algn="l">
                        <a:spcBef>
                          <a:spcPts val="0"/>
                        </a:spcBef>
                        <a:buSzPct val="25000"/>
                        <a:buNone/>
                      </a:pPr>
                      <a:r>
                        <a:rPr lang="nl-NL" sz="1800">
                          <a:solidFill>
                            <a:schemeClr val="lt1"/>
                          </a:solidFill>
                          <a:latin typeface="Questrial"/>
                          <a:ea typeface="Questrial"/>
                          <a:cs typeface="Questrial"/>
                          <a:sym typeface="Questrial"/>
                        </a:rPr>
                        <a:t>Het antwoord is het energieverbruik in kWh.	</a:t>
                      </a:r>
                    </a:p>
                  </a:txBody>
                  <a:tcPr marT="45725" marB="45725" marR="91450" marL="91450"/>
                </a:tc>
                <a:tc>
                  <a:txBody>
                    <a:bodyPr>
                      <a:noAutofit/>
                    </a:bodyPr>
                    <a:lstStyle/>
                    <a:p>
                      <a:pPr indent="0" lvl="0" marL="0" marR="0" rtl="0" algn="l">
                        <a:spcBef>
                          <a:spcPts val="0"/>
                        </a:spcBef>
                        <a:buSzPct val="25000"/>
                        <a:buNone/>
                      </a:pPr>
                      <a:r>
                        <a:rPr lang="nl-NL" sz="1800">
                          <a:solidFill>
                            <a:schemeClr val="lt1"/>
                          </a:solidFill>
                          <a:latin typeface="Questrial"/>
                          <a:ea typeface="Questrial"/>
                          <a:cs typeface="Questrial"/>
                          <a:sym typeface="Questrial"/>
                        </a:rPr>
                        <a:t>Het energiegebruik is</a:t>
                      </a:r>
                      <a:r>
                        <a:rPr lang="nl-NL" sz="1800">
                          <a:solidFill>
                            <a:schemeClr val="lt1"/>
                          </a:solidFill>
                          <a:latin typeface="Questrial"/>
                          <a:ea typeface="Questrial"/>
                          <a:cs typeface="Questrial"/>
                          <a:sym typeface="Questrial"/>
                        </a:rPr>
                        <a:t> </a:t>
                      </a:r>
                      <a:r>
                        <a:rPr lang="nl-NL" sz="1800">
                          <a:solidFill>
                            <a:schemeClr val="lt1"/>
                          </a:solidFill>
                          <a:latin typeface="Questrial"/>
                          <a:ea typeface="Questrial"/>
                          <a:cs typeface="Questrial"/>
                          <a:sym typeface="Questrial"/>
                        </a:rPr>
                        <a:t>4 kWh.</a:t>
                      </a:r>
                    </a:p>
                  </a:txBody>
                  <a:tcPr marT="45725" marB="45725" marR="91450" marL="91450"/>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sp>
        <p:nvSpPr>
          <p:cNvPr id="165" name="Shape 165"/>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0" i="0" lang="nl-NL" sz="4400" u="none" cap="none" strike="noStrike">
                <a:solidFill>
                  <a:srgbClr val="FEFEFE"/>
                </a:solidFill>
                <a:latin typeface="Questrial"/>
                <a:ea typeface="Questrial"/>
                <a:cs typeface="Questrial"/>
                <a:sym typeface="Questrial"/>
              </a:rPr>
              <a:t>WAT MOET JE BETALEN VOOR HET ENERGIEVERBRUIK?</a:t>
            </a:r>
          </a:p>
        </p:txBody>
      </p:sp>
      <p:sp>
        <p:nvSpPr>
          <p:cNvPr id="166" name="Shape 166"/>
          <p:cNvSpPr txBox="1"/>
          <p:nvPr>
            <p:ph idx="1" type="body"/>
          </p:nvPr>
        </p:nvSpPr>
        <p:spPr>
          <a:xfrm>
            <a:off x="1024128" y="2286000"/>
            <a:ext cx="9720072" cy="1294326"/>
          </a:xfrm>
          <a:prstGeom prst="rect">
            <a:avLst/>
          </a:prstGeom>
          <a:noFill/>
          <a:ln>
            <a:noFill/>
          </a:ln>
        </p:spPr>
        <p:txBody>
          <a:bodyPr anchorCtr="0" anchor="t" bIns="45700" lIns="45700" rIns="45700" tIns="45700">
            <a:noAutofit/>
          </a:bodyPr>
          <a:lstStyle/>
          <a:p>
            <a:pPr indent="-91440" lvl="0" marL="91440" marR="0" rtl="0" algn="l">
              <a:lnSpc>
                <a:spcPct val="90000"/>
              </a:lnSpc>
              <a:spcBef>
                <a:spcPts val="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De prijs van 1 kWh is ongeveer 19 cent.</a:t>
            </a:r>
          </a:p>
          <a:p>
            <a:pPr indent="-91440" lvl="0" marL="91440" marR="0" rtl="0" algn="l">
              <a:lnSpc>
                <a:spcPct val="90000"/>
              </a:lnSpc>
              <a:spcBef>
                <a:spcPts val="140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Als je van een apparaat het energiegebruik hebt berekend, dan vermenigvuldig je het energiegebruik met  0,19 cent.</a:t>
            </a:r>
          </a:p>
          <a:p>
            <a:pPr indent="-91440" lvl="0" marL="91440" marR="0" rtl="0" algn="l">
              <a:lnSpc>
                <a:spcPct val="90000"/>
              </a:lnSpc>
              <a:spcBef>
                <a:spcPts val="1400"/>
              </a:spcBef>
              <a:spcAft>
                <a:spcPts val="0"/>
              </a:spcAft>
              <a:buClr>
                <a:schemeClr val="accent1"/>
              </a:buClr>
              <a:buSzPct val="100000"/>
              <a:buFont typeface="Questrial"/>
              <a:buNone/>
            </a:pPr>
            <a:r>
              <a:t/>
            </a:r>
            <a:endParaRPr b="0" i="0" sz="2200" u="none" cap="none" strike="noStrike">
              <a:solidFill>
                <a:schemeClr val="lt1"/>
              </a:solidFill>
              <a:latin typeface="Questrial"/>
              <a:ea typeface="Questrial"/>
              <a:cs typeface="Questrial"/>
              <a:sym typeface="Questrial"/>
            </a:endParaRPr>
          </a:p>
        </p:txBody>
      </p:sp>
      <p:pic>
        <p:nvPicPr>
          <p:cNvPr descr="http://static1.parool.nl/static/photo/2010/0/12/12/20101228180705/media_xl_438102.jpg" id="167" name="Shape 167"/>
          <p:cNvPicPr preferRelativeResize="0"/>
          <p:nvPr/>
        </p:nvPicPr>
        <p:blipFill rotWithShape="1">
          <a:blip r:embed="rId3">
            <a:alphaModFix/>
          </a:blip>
          <a:srcRect b="0" l="0" r="0" t="0"/>
          <a:stretch/>
        </p:blipFill>
        <p:spPr>
          <a:xfrm>
            <a:off x="8116811" y="1628740"/>
            <a:ext cx="2279658" cy="1113351"/>
          </a:xfrm>
          <a:prstGeom prst="rect">
            <a:avLst/>
          </a:prstGeom>
          <a:noFill/>
          <a:ln>
            <a:noFill/>
          </a:ln>
        </p:spPr>
      </p:pic>
      <p:graphicFrame>
        <p:nvGraphicFramePr>
          <p:cNvPr id="168" name="Shape 168"/>
          <p:cNvGraphicFramePr/>
          <p:nvPr/>
        </p:nvGraphicFramePr>
        <p:xfrm>
          <a:off x="1065886" y="3773510"/>
          <a:ext cx="3000000" cy="3000000"/>
        </p:xfrm>
        <a:graphic>
          <a:graphicData uri="http://schemas.openxmlformats.org/drawingml/2006/table">
            <a:tbl>
              <a:tblPr bandRow="1" firstRow="1">
                <a:noFill/>
                <a:tableStyleId>{CF62C474-C142-44AC-A60C-F04F60921E5A}</a:tableStyleId>
              </a:tblPr>
              <a:tblGrid>
                <a:gridCol w="562525"/>
                <a:gridCol w="5752125"/>
                <a:gridCol w="3157325"/>
              </a:tblGrid>
              <a:tr h="666200">
                <a:tc gridSpan="3">
                  <a:txBody>
                    <a:bodyPr>
                      <a:noAutofit/>
                    </a:bodyPr>
                    <a:lstStyle/>
                    <a:p>
                      <a:pPr indent="0" lvl="0" marL="0" marR="0" rtl="0" algn="l">
                        <a:spcBef>
                          <a:spcPts val="0"/>
                        </a:spcBef>
                        <a:buSzPct val="25000"/>
                        <a:buNone/>
                      </a:pPr>
                      <a:r>
                        <a:rPr b="1" lang="nl-NL" sz="1800">
                          <a:solidFill>
                            <a:schemeClr val="lt1"/>
                          </a:solidFill>
                          <a:latin typeface="Questrial"/>
                          <a:ea typeface="Questrial"/>
                          <a:cs typeface="Questrial"/>
                          <a:sym typeface="Questrial"/>
                        </a:rPr>
                        <a:t>Hoe bereken je de kosten van het energieverbruik van een apparaat?</a:t>
                      </a:r>
                    </a:p>
                  </a:txBody>
                  <a:tcPr marT="45725" marB="45725" marR="91450" marL="91450"/>
                </a:tc>
                <a:tc hMerge="1"/>
                <a:tc hMerge="1"/>
              </a:tr>
              <a:tr h="658225">
                <a:tc>
                  <a:txBody>
                    <a:bodyPr>
                      <a:noAutofit/>
                    </a:bodyPr>
                    <a:lstStyle/>
                    <a:p>
                      <a:pPr indent="0" lvl="0" marL="0" marR="0" rtl="0" algn="l">
                        <a:spcBef>
                          <a:spcPts val="0"/>
                        </a:spcBef>
                        <a:buSzPct val="25000"/>
                        <a:buNone/>
                      </a:pPr>
                      <a:r>
                        <a:rPr lang="nl-NL" sz="1800"/>
                        <a:t>1</a:t>
                      </a:r>
                    </a:p>
                  </a:txBody>
                  <a:tcPr marT="45725" marB="45725" marR="91450" marL="91450"/>
                </a:tc>
                <a:tc>
                  <a:txBody>
                    <a:bodyPr>
                      <a:noAutofit/>
                    </a:bodyPr>
                    <a:lstStyle/>
                    <a:p>
                      <a:pPr indent="0" lvl="0" marL="0" marR="0" rtl="0" algn="l">
                        <a:spcBef>
                          <a:spcPts val="0"/>
                        </a:spcBef>
                        <a:buSzPct val="25000"/>
                        <a:buNone/>
                      </a:pPr>
                      <a:r>
                        <a:rPr lang="nl-NL" sz="1800">
                          <a:solidFill>
                            <a:schemeClr val="dk1"/>
                          </a:solidFill>
                          <a:latin typeface="Questrial"/>
                          <a:ea typeface="Questrial"/>
                          <a:cs typeface="Questrial"/>
                          <a:sym typeface="Questrial"/>
                        </a:rPr>
                        <a:t>Schrijf het energiegebruik in kWh op</a:t>
                      </a:r>
                    </a:p>
                  </a:txBody>
                  <a:tcPr marT="45725" marB="45725" marR="91450" marL="91450"/>
                </a:tc>
                <a:tc>
                  <a:txBody>
                    <a:bodyPr>
                      <a:noAutofit/>
                    </a:bodyPr>
                    <a:lstStyle/>
                    <a:p>
                      <a:pPr indent="0" lvl="0" marL="0" marR="0" rtl="0" algn="l">
                        <a:lnSpc>
                          <a:spcPct val="100000"/>
                        </a:lnSpc>
                        <a:spcBef>
                          <a:spcPts val="0"/>
                        </a:spcBef>
                        <a:spcAft>
                          <a:spcPts val="0"/>
                        </a:spcAft>
                        <a:buClr>
                          <a:schemeClr val="dk1"/>
                        </a:buClr>
                        <a:buSzPct val="25000"/>
                        <a:buFont typeface="Questrial"/>
                        <a:buNone/>
                      </a:pPr>
                      <a:r>
                        <a:rPr lang="nl-NL" sz="1800">
                          <a:solidFill>
                            <a:schemeClr val="dk1"/>
                          </a:solidFill>
                          <a:latin typeface="Questrial"/>
                          <a:ea typeface="Questrial"/>
                          <a:cs typeface="Questrial"/>
                          <a:sym typeface="Questrial"/>
                        </a:rPr>
                        <a:t>0,216 kWh</a:t>
                      </a:r>
                    </a:p>
                  </a:txBody>
                  <a:tcPr marT="45725" marB="45725" marR="91450" marL="91450"/>
                </a:tc>
              </a:tr>
              <a:tr h="658225">
                <a:tc>
                  <a:txBody>
                    <a:bodyPr>
                      <a:noAutofit/>
                    </a:bodyPr>
                    <a:lstStyle/>
                    <a:p>
                      <a:pPr indent="0" lvl="0" marL="0" marR="0" rtl="0" algn="l">
                        <a:spcBef>
                          <a:spcPts val="0"/>
                        </a:spcBef>
                        <a:buSzPct val="25000"/>
                        <a:buNone/>
                      </a:pPr>
                      <a:r>
                        <a:rPr lang="nl-NL" sz="1800"/>
                        <a:t>2</a:t>
                      </a:r>
                    </a:p>
                  </a:txBody>
                  <a:tcPr marT="45725" marB="45725" marR="91450" marL="91450"/>
                </a:tc>
                <a:tc>
                  <a:txBody>
                    <a:bodyPr>
                      <a:noAutofit/>
                    </a:bodyPr>
                    <a:lstStyle/>
                    <a:p>
                      <a:pPr indent="0" lvl="0" marL="0" marR="0" rtl="0" algn="l">
                        <a:spcBef>
                          <a:spcPts val="0"/>
                        </a:spcBef>
                        <a:buSzPct val="25000"/>
                        <a:buNone/>
                      </a:pPr>
                      <a:r>
                        <a:rPr lang="nl-NL" sz="1800">
                          <a:solidFill>
                            <a:schemeClr val="dk1"/>
                          </a:solidFill>
                          <a:latin typeface="Questrial"/>
                          <a:ea typeface="Questrial"/>
                          <a:cs typeface="Questrial"/>
                          <a:sym typeface="Questrial"/>
                        </a:rPr>
                        <a:t>Vermenigvuldig het energieverbruik</a:t>
                      </a:r>
                      <a:r>
                        <a:rPr lang="nl-NL" sz="1800">
                          <a:solidFill>
                            <a:schemeClr val="dk1"/>
                          </a:solidFill>
                          <a:latin typeface="Questrial"/>
                          <a:ea typeface="Questrial"/>
                          <a:cs typeface="Questrial"/>
                          <a:sym typeface="Questrial"/>
                        </a:rPr>
                        <a:t> </a:t>
                      </a:r>
                      <a:r>
                        <a:rPr lang="nl-NL" sz="1800">
                          <a:solidFill>
                            <a:schemeClr val="dk1"/>
                          </a:solidFill>
                          <a:latin typeface="Questrial"/>
                          <a:ea typeface="Questrial"/>
                          <a:cs typeface="Questrial"/>
                          <a:sym typeface="Questrial"/>
                        </a:rPr>
                        <a:t>met de kWh-prijs.</a:t>
                      </a:r>
                    </a:p>
                  </a:txBody>
                  <a:tcPr marT="45725" marB="45725" marR="91450" marL="91450"/>
                </a:tc>
                <a:tc>
                  <a:txBody>
                    <a:bodyPr>
                      <a:noAutofit/>
                    </a:bodyPr>
                    <a:lstStyle/>
                    <a:p>
                      <a:pPr indent="0" lvl="0" marL="0" marR="0" rtl="0" algn="l">
                        <a:lnSpc>
                          <a:spcPct val="100000"/>
                        </a:lnSpc>
                        <a:spcBef>
                          <a:spcPts val="0"/>
                        </a:spcBef>
                        <a:spcAft>
                          <a:spcPts val="0"/>
                        </a:spcAft>
                        <a:buClr>
                          <a:schemeClr val="dk1"/>
                        </a:buClr>
                        <a:buSzPct val="25000"/>
                        <a:buFont typeface="Questrial"/>
                        <a:buNone/>
                      </a:pPr>
                      <a:r>
                        <a:rPr lang="nl-NL" sz="1800">
                          <a:solidFill>
                            <a:schemeClr val="dk1"/>
                          </a:solidFill>
                          <a:latin typeface="Questrial"/>
                          <a:ea typeface="Questrial"/>
                          <a:cs typeface="Questrial"/>
                          <a:sym typeface="Questrial"/>
                        </a:rPr>
                        <a:t>0,216 X 0,19 = 0,04</a:t>
                      </a:r>
                    </a:p>
                  </a:txBody>
                  <a:tcPr marT="45725" marB="45725" marR="91450" marL="91450"/>
                </a:tc>
              </a:tr>
              <a:tr h="658225">
                <a:tc>
                  <a:txBody>
                    <a:bodyPr>
                      <a:noAutofit/>
                    </a:bodyPr>
                    <a:lstStyle/>
                    <a:p>
                      <a:pPr indent="0" lvl="0" marL="0" marR="0" rtl="0" algn="l">
                        <a:spcBef>
                          <a:spcPts val="0"/>
                        </a:spcBef>
                        <a:buSzPct val="25000"/>
                        <a:buNone/>
                      </a:pPr>
                      <a:r>
                        <a:rPr lang="nl-NL" sz="1800"/>
                        <a:t>3</a:t>
                      </a:r>
                    </a:p>
                  </a:txBody>
                  <a:tcPr marT="45725" marB="45725" marR="91450" marL="91450"/>
                </a:tc>
                <a:tc>
                  <a:txBody>
                    <a:bodyPr>
                      <a:noAutofit/>
                    </a:bodyPr>
                    <a:lstStyle/>
                    <a:p>
                      <a:pPr indent="0" lvl="0" marL="0" marR="0" rtl="0" algn="l">
                        <a:spcBef>
                          <a:spcPts val="0"/>
                        </a:spcBef>
                        <a:buSzPct val="25000"/>
                        <a:buNone/>
                      </a:pPr>
                      <a:r>
                        <a:rPr lang="nl-NL" sz="1800">
                          <a:solidFill>
                            <a:schemeClr val="dk1"/>
                          </a:solidFill>
                          <a:latin typeface="Questrial"/>
                          <a:ea typeface="Questrial"/>
                          <a:cs typeface="Questrial"/>
                          <a:sym typeface="Questrial"/>
                        </a:rPr>
                        <a:t>Het antwoord geeft de kosten in euro.</a:t>
                      </a:r>
                    </a:p>
                  </a:txBody>
                  <a:tcPr marT="45725" marB="45725" marR="91450" marL="91450"/>
                </a:tc>
                <a:tc>
                  <a:txBody>
                    <a:bodyPr>
                      <a:noAutofit/>
                    </a:bodyPr>
                    <a:lstStyle/>
                    <a:p>
                      <a:pPr indent="0" lvl="0" marL="0" marR="0" rtl="0" algn="l">
                        <a:spcBef>
                          <a:spcPts val="0"/>
                        </a:spcBef>
                        <a:buSzPct val="25000"/>
                        <a:buNone/>
                      </a:pPr>
                      <a:r>
                        <a:rPr lang="nl-NL" sz="1800">
                          <a:solidFill>
                            <a:schemeClr val="dk1"/>
                          </a:solidFill>
                          <a:latin typeface="Questrial"/>
                          <a:ea typeface="Questrial"/>
                          <a:cs typeface="Questrial"/>
                          <a:sym typeface="Questrial"/>
                        </a:rPr>
                        <a:t>0,04 = 4 eurocent</a:t>
                      </a:r>
                    </a:p>
                  </a:txBody>
                  <a:tcPr marT="45725" marB="45725" marR="91450" marL="91450"/>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0" i="0" lang="nl-NL" sz="5000" u="none" cap="none" strike="noStrike">
                <a:solidFill>
                  <a:srgbClr val="FEFEFE"/>
                </a:solidFill>
                <a:latin typeface="Questrial"/>
                <a:ea typeface="Questrial"/>
                <a:cs typeface="Questrial"/>
                <a:sym typeface="Questrial"/>
              </a:rPr>
              <a:t>TEST JEZELF, GEBRUIK EEN REKENMACHINE</a:t>
            </a:r>
          </a:p>
        </p:txBody>
      </p:sp>
      <p:pic>
        <p:nvPicPr>
          <p:cNvPr id="174" name="Shape 174">
            <a:hlinkClick r:id="rId3"/>
          </p:cNvPr>
          <p:cNvPicPr preferRelativeResize="0"/>
          <p:nvPr>
            <p:ph idx="1" type="body"/>
          </p:nvPr>
        </p:nvPicPr>
        <p:blipFill rotWithShape="1">
          <a:blip r:embed="rId4">
            <a:alphaModFix/>
          </a:blip>
          <a:srcRect b="0" l="0" r="0" t="0"/>
          <a:stretch/>
        </p:blipFill>
        <p:spPr>
          <a:xfrm>
            <a:off x="4572078" y="2660168"/>
            <a:ext cx="2624171" cy="262417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0" i="0" lang="nl-NL" sz="5000" u="none" cap="none" strike="noStrike">
                <a:solidFill>
                  <a:srgbClr val="FEFEFE"/>
                </a:solidFill>
                <a:latin typeface="Questrial"/>
                <a:ea typeface="Questrial"/>
                <a:cs typeface="Questrial"/>
                <a:sym typeface="Questrial"/>
              </a:rPr>
              <a:t>ELEKTRICITEIT BESPAREN</a:t>
            </a:r>
          </a:p>
        </p:txBody>
      </p:sp>
      <p:sp>
        <p:nvSpPr>
          <p:cNvPr id="180" name="Shape 180"/>
          <p:cNvSpPr txBox="1"/>
          <p:nvPr>
            <p:ph idx="1" type="body"/>
          </p:nvPr>
        </p:nvSpPr>
        <p:spPr>
          <a:xfrm>
            <a:off x="1024126" y="1783724"/>
            <a:ext cx="9720072" cy="1397358"/>
          </a:xfrm>
          <a:prstGeom prst="rect">
            <a:avLst/>
          </a:prstGeom>
          <a:noFill/>
          <a:ln>
            <a:noFill/>
          </a:ln>
        </p:spPr>
        <p:txBody>
          <a:bodyPr anchorCtr="0" anchor="t" bIns="45700" lIns="45700" rIns="45700" tIns="45700">
            <a:noAutofit/>
          </a:bodyPr>
          <a:lstStyle/>
          <a:p>
            <a:pPr indent="-91440" lvl="0" marL="91440" marR="0" rtl="0" algn="l">
              <a:lnSpc>
                <a:spcPct val="90000"/>
              </a:lnSpc>
              <a:spcBef>
                <a:spcPts val="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Als je wat zuinig omspringt met je elektriciteitsverbruik kan je heel wat geld uitsparen. Het is bovendien beter voor het milieu, want de productie van elektriciteit is erg vervuilend. Elektriciteit besparen kan door op enkele eenvoudige dingen te letten: </a:t>
            </a:r>
          </a:p>
          <a:p>
            <a:pPr indent="-91440" lvl="0" marL="91440" marR="0" rtl="0" algn="l">
              <a:lnSpc>
                <a:spcPct val="90000"/>
              </a:lnSpc>
              <a:spcBef>
                <a:spcPts val="1400"/>
              </a:spcBef>
              <a:spcAft>
                <a:spcPts val="0"/>
              </a:spcAft>
              <a:buClr>
                <a:schemeClr val="accent1"/>
              </a:buClr>
              <a:buSzPct val="100000"/>
              <a:buFont typeface="Questrial"/>
              <a:buNone/>
            </a:pPr>
            <a:r>
              <a:t/>
            </a:r>
            <a:endParaRPr b="0" i="0" sz="2200" u="none" cap="none" strike="noStrike">
              <a:solidFill>
                <a:schemeClr val="lt1"/>
              </a:solidFill>
              <a:latin typeface="Questrial"/>
              <a:ea typeface="Questrial"/>
              <a:cs typeface="Questrial"/>
              <a:sym typeface="Questrial"/>
            </a:endParaRPr>
          </a:p>
        </p:txBody>
      </p:sp>
      <p:sp>
        <p:nvSpPr>
          <p:cNvPr id="181" name="Shape 181"/>
          <p:cNvSpPr txBox="1"/>
          <p:nvPr/>
        </p:nvSpPr>
        <p:spPr>
          <a:xfrm>
            <a:off x="1024126" y="3181082"/>
            <a:ext cx="10219129" cy="341631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nl-NL" sz="1800">
                <a:solidFill>
                  <a:srgbClr val="FFFF00"/>
                </a:solidFill>
                <a:latin typeface="Questrial"/>
                <a:ea typeface="Questrial"/>
                <a:cs typeface="Questrial"/>
                <a:sym typeface="Questrial"/>
              </a:rPr>
              <a:t>Maak selectief gebruik van toestellen </a:t>
            </a:r>
            <a:br>
              <a:rPr lang="nl-NL" sz="1800">
                <a:solidFill>
                  <a:schemeClr val="lt1"/>
                </a:solidFill>
                <a:latin typeface="Questrial"/>
                <a:ea typeface="Questrial"/>
                <a:cs typeface="Questrial"/>
                <a:sym typeface="Questrial"/>
              </a:rPr>
            </a:br>
            <a:r>
              <a:rPr lang="nl-NL" sz="1800">
                <a:solidFill>
                  <a:schemeClr val="lt1"/>
                </a:solidFill>
                <a:latin typeface="Questrial"/>
                <a:ea typeface="Questrial"/>
                <a:cs typeface="Questrial"/>
                <a:sym typeface="Questrial"/>
              </a:rPr>
              <a:t>Laat je toestellen niet altijd aan staan als je ze niet gebruikt. Laat elektrische toestellen zoals tv, video en pc niet in stand-by staan.</a:t>
            </a:r>
          </a:p>
          <a:p>
            <a:pPr indent="0" lvl="0" marL="0" marR="0" rtl="0" algn="l">
              <a:spcBef>
                <a:spcPts val="0"/>
              </a:spcBef>
              <a:buSzPct val="25000"/>
              <a:buNone/>
            </a:pPr>
            <a:r>
              <a:rPr b="1" lang="nl-NL" sz="1800">
                <a:solidFill>
                  <a:srgbClr val="FFFF00"/>
                </a:solidFill>
                <a:latin typeface="Questrial"/>
                <a:ea typeface="Questrial"/>
                <a:cs typeface="Questrial"/>
                <a:sym typeface="Questrial"/>
              </a:rPr>
              <a:t>Doe niet alles elektrisch </a:t>
            </a:r>
            <a:br>
              <a:rPr lang="nl-NL" sz="1800">
                <a:solidFill>
                  <a:schemeClr val="lt1"/>
                </a:solidFill>
                <a:latin typeface="Questrial"/>
                <a:ea typeface="Questrial"/>
                <a:cs typeface="Questrial"/>
                <a:sym typeface="Questrial"/>
              </a:rPr>
            </a:br>
            <a:r>
              <a:rPr lang="nl-NL" sz="1800">
                <a:solidFill>
                  <a:schemeClr val="lt1"/>
                </a:solidFill>
                <a:latin typeface="Questrial"/>
                <a:ea typeface="Questrial"/>
                <a:cs typeface="Questrial"/>
                <a:sym typeface="Questrial"/>
              </a:rPr>
              <a:t>Je was drogen kan je ook zonder droogtrommel. Maak gebruik van daglicht in plaats van lampen. Plaats bijvoorbeeld je bureau bij een raam, zodat je overdag geen kunstlicht hoeft te gebruiken.</a:t>
            </a:r>
          </a:p>
          <a:p>
            <a:pPr indent="0" lvl="0" marL="0" marR="0" rtl="0" algn="l">
              <a:spcBef>
                <a:spcPts val="0"/>
              </a:spcBef>
              <a:buSzPct val="25000"/>
              <a:buNone/>
            </a:pPr>
            <a:r>
              <a:rPr b="1" lang="nl-NL" sz="1800">
                <a:solidFill>
                  <a:srgbClr val="FFFF00"/>
                </a:solidFill>
                <a:latin typeface="Questrial"/>
                <a:ea typeface="Questrial"/>
                <a:cs typeface="Questrial"/>
                <a:sym typeface="Questrial"/>
              </a:rPr>
              <a:t>Gebruik spaarlampen </a:t>
            </a:r>
            <a:br>
              <a:rPr lang="nl-NL" sz="1800">
                <a:solidFill>
                  <a:schemeClr val="lt1"/>
                </a:solidFill>
                <a:latin typeface="Questrial"/>
                <a:ea typeface="Questrial"/>
                <a:cs typeface="Questrial"/>
                <a:sym typeface="Questrial"/>
              </a:rPr>
            </a:br>
            <a:r>
              <a:rPr lang="nl-NL" sz="1800">
                <a:solidFill>
                  <a:schemeClr val="lt1"/>
                </a:solidFill>
                <a:latin typeface="Questrial"/>
                <a:ea typeface="Questrial"/>
                <a:cs typeface="Questrial"/>
                <a:sym typeface="Questrial"/>
              </a:rPr>
              <a:t>Een spaarlamp verbruikt minder energie dan een gloeilamp en gaat ongeveer tien keer zo lang mee.</a:t>
            </a:r>
          </a:p>
          <a:p>
            <a:pPr indent="0" lvl="0" marL="0" marR="0" rtl="0" algn="l">
              <a:spcBef>
                <a:spcPts val="0"/>
              </a:spcBef>
              <a:buSzPct val="25000"/>
              <a:buNone/>
            </a:pPr>
            <a:r>
              <a:rPr b="1" lang="nl-NL" sz="1800">
                <a:solidFill>
                  <a:srgbClr val="FFFF00"/>
                </a:solidFill>
                <a:latin typeface="Questrial"/>
                <a:ea typeface="Questrial"/>
                <a:cs typeface="Questrial"/>
                <a:sym typeface="Questrial"/>
              </a:rPr>
              <a:t>Koop zuinige toestellen </a:t>
            </a:r>
            <a:br>
              <a:rPr lang="nl-NL" sz="1800">
                <a:solidFill>
                  <a:schemeClr val="lt1"/>
                </a:solidFill>
                <a:latin typeface="Questrial"/>
                <a:ea typeface="Questrial"/>
                <a:cs typeface="Questrial"/>
                <a:sym typeface="Questrial"/>
              </a:rPr>
            </a:br>
            <a:r>
              <a:rPr lang="nl-NL" sz="1800">
                <a:solidFill>
                  <a:schemeClr val="lt1"/>
                </a:solidFill>
                <a:latin typeface="Questrial"/>
                <a:ea typeface="Questrial"/>
                <a:cs typeface="Questrial"/>
                <a:sym typeface="Questrial"/>
              </a:rPr>
              <a:t>Zuinige toestellen zijn vaak duurder, maar dit verdien je terug door het lagere energieverbruik en de langere levensduur.</a:t>
            </a:r>
          </a:p>
          <a:p>
            <a:pPr indent="0" lvl="0" marL="0" marR="0" rtl="0" algn="l">
              <a:spcBef>
                <a:spcPts val="0"/>
              </a:spcBef>
              <a:buNone/>
            </a:pPr>
            <a:r>
              <a:t/>
            </a:r>
            <a:endParaRPr sz="1800">
              <a:solidFill>
                <a:schemeClr val="lt1"/>
              </a:solidFill>
              <a:latin typeface="Questrial"/>
              <a:ea typeface="Questrial"/>
              <a:cs typeface="Questrial"/>
              <a:sym typeface="Quest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x="0" y="0"/>
          <a:ext cx="0" cy="0"/>
          <a:chOff x="0" y="0"/>
          <a:chExt cx="0" cy="0"/>
        </a:xfrm>
      </p:grpSpPr>
      <p:sp>
        <p:nvSpPr>
          <p:cNvPr id="186" name="Shape 186"/>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0" i="0" lang="nl-NL" sz="5000" u="none" cap="none" strike="noStrike">
                <a:solidFill>
                  <a:srgbClr val="FEFEFE"/>
                </a:solidFill>
                <a:latin typeface="Questrial"/>
                <a:ea typeface="Questrial"/>
                <a:cs typeface="Questrial"/>
                <a:sym typeface="Questrial"/>
              </a:rPr>
              <a:t>ENERGIE</a:t>
            </a:r>
          </a:p>
        </p:txBody>
      </p:sp>
      <p:pic>
        <p:nvPicPr>
          <p:cNvPr id="187" name="Shape 187"/>
          <p:cNvPicPr preferRelativeResize="0"/>
          <p:nvPr>
            <p:ph idx="1" type="body"/>
          </p:nvPr>
        </p:nvPicPr>
        <p:blipFill rotWithShape="1">
          <a:blip r:embed="rId3">
            <a:alphaModFix/>
          </a:blip>
          <a:srcRect b="0" l="0" r="0" t="0"/>
          <a:stretch/>
        </p:blipFill>
        <p:spPr>
          <a:xfrm>
            <a:off x="868541" y="1903905"/>
            <a:ext cx="4572000" cy="2571749"/>
          </a:xfrm>
          <a:prstGeom prst="rect">
            <a:avLst/>
          </a:prstGeom>
          <a:noFill/>
          <a:ln>
            <a:noFill/>
          </a:ln>
        </p:spPr>
      </p:pic>
      <p:sp>
        <p:nvSpPr>
          <p:cNvPr id="188" name="Shape 188"/>
          <p:cNvSpPr txBox="1"/>
          <p:nvPr/>
        </p:nvSpPr>
        <p:spPr>
          <a:xfrm>
            <a:off x="767639" y="4475655"/>
            <a:ext cx="10233047" cy="286232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nl-NL" sz="1800">
                <a:solidFill>
                  <a:schemeClr val="lt1"/>
                </a:solidFill>
                <a:latin typeface="Questrial"/>
                <a:ea typeface="Questrial"/>
                <a:cs typeface="Questrial"/>
                <a:sym typeface="Questrial"/>
              </a:rPr>
              <a:t>Je kunt op veel verschillende manieren op het gebruik van elektriciteit besparen. </a:t>
            </a:r>
            <a:br>
              <a:rPr lang="nl-NL" sz="1800">
                <a:solidFill>
                  <a:schemeClr val="lt1"/>
                </a:solidFill>
                <a:latin typeface="Questrial"/>
                <a:ea typeface="Questrial"/>
                <a:cs typeface="Questrial"/>
                <a:sym typeface="Questrial"/>
              </a:rPr>
            </a:br>
            <a:r>
              <a:rPr lang="nl-NL" sz="1800">
                <a:solidFill>
                  <a:schemeClr val="lt1"/>
                </a:solidFill>
                <a:latin typeface="Questrial"/>
                <a:ea typeface="Questrial"/>
                <a:cs typeface="Questrial"/>
                <a:sym typeface="Questrial"/>
              </a:rPr>
              <a:t>Wat is </a:t>
            </a:r>
            <a:r>
              <a:rPr b="1" lang="nl-NL" sz="1800">
                <a:solidFill>
                  <a:schemeClr val="lt1"/>
                </a:solidFill>
                <a:latin typeface="Questrial"/>
                <a:ea typeface="Questrial"/>
                <a:cs typeface="Questrial"/>
                <a:sym typeface="Questrial"/>
              </a:rPr>
              <a:t>geen</a:t>
            </a:r>
            <a:r>
              <a:rPr lang="nl-NL" sz="1800">
                <a:solidFill>
                  <a:schemeClr val="lt1"/>
                </a:solidFill>
                <a:latin typeface="Questrial"/>
                <a:ea typeface="Questrial"/>
                <a:cs typeface="Questrial"/>
                <a:sym typeface="Questrial"/>
              </a:rPr>
              <a:t> voorbeeld van een elektriciteit besparende maatregel?</a:t>
            </a:r>
            <a:br>
              <a:rPr lang="nl-NL" sz="1800">
                <a:solidFill>
                  <a:schemeClr val="lt1"/>
                </a:solidFill>
                <a:latin typeface="Questrial"/>
                <a:ea typeface="Questrial"/>
                <a:cs typeface="Questrial"/>
                <a:sym typeface="Questrial"/>
              </a:rPr>
            </a:br>
          </a:p>
          <a:p>
            <a:pPr indent="-285750" lvl="0" marL="285750" marR="0" rtl="0" algn="l">
              <a:spcBef>
                <a:spcPts val="0"/>
              </a:spcBef>
              <a:buClr>
                <a:schemeClr val="lt1"/>
              </a:buClr>
              <a:buSzPct val="100000"/>
              <a:buFont typeface="Arial"/>
              <a:buChar char="•"/>
            </a:pPr>
            <a:r>
              <a:rPr lang="nl-NL" sz="1800">
                <a:solidFill>
                  <a:schemeClr val="lt1"/>
                </a:solidFill>
                <a:latin typeface="Questrial"/>
                <a:ea typeface="Questrial"/>
                <a:cs typeface="Questrial"/>
                <a:sym typeface="Questrial"/>
              </a:rPr>
              <a:t>Televisie 's nachts niet op stand-by laten staan. </a:t>
            </a:r>
          </a:p>
          <a:p>
            <a:pPr indent="-285750" lvl="0" marL="285750" marR="0" rtl="0" algn="l">
              <a:spcBef>
                <a:spcPts val="0"/>
              </a:spcBef>
              <a:buClr>
                <a:schemeClr val="lt1"/>
              </a:buClr>
              <a:buSzPct val="100000"/>
              <a:buFont typeface="Arial"/>
              <a:buChar char="•"/>
            </a:pPr>
            <a:r>
              <a:rPr lang="nl-NL" sz="1800">
                <a:solidFill>
                  <a:schemeClr val="lt1"/>
                </a:solidFill>
                <a:latin typeface="Questrial"/>
                <a:ea typeface="Questrial"/>
                <a:cs typeface="Questrial"/>
                <a:sym typeface="Questrial"/>
              </a:rPr>
              <a:t>Duurdere apparaten kopen. </a:t>
            </a:r>
          </a:p>
          <a:p>
            <a:pPr indent="-285750" lvl="0" marL="285750" marR="0" rtl="0" algn="l">
              <a:spcBef>
                <a:spcPts val="0"/>
              </a:spcBef>
              <a:buClr>
                <a:schemeClr val="lt1"/>
              </a:buClr>
              <a:buSzPct val="100000"/>
              <a:buFont typeface="Arial"/>
              <a:buChar char="•"/>
            </a:pPr>
            <a:r>
              <a:rPr lang="nl-NL" sz="1800">
                <a:solidFill>
                  <a:schemeClr val="lt1"/>
                </a:solidFill>
                <a:latin typeface="Questrial"/>
                <a:ea typeface="Questrial"/>
                <a:cs typeface="Questrial"/>
                <a:sym typeface="Questrial"/>
              </a:rPr>
              <a:t>De was aan de waslijn laten drogen. </a:t>
            </a:r>
          </a:p>
          <a:p>
            <a:pPr indent="-285750" lvl="0" marL="285750" marR="0" rtl="0" algn="l">
              <a:spcBef>
                <a:spcPts val="0"/>
              </a:spcBef>
              <a:buClr>
                <a:schemeClr val="lt1"/>
              </a:buClr>
              <a:buSzPct val="100000"/>
              <a:buFont typeface="Arial"/>
              <a:buChar char="•"/>
            </a:pPr>
            <a:r>
              <a:rPr lang="nl-NL" sz="1800">
                <a:solidFill>
                  <a:schemeClr val="lt1"/>
                </a:solidFill>
                <a:latin typeface="Questrial"/>
                <a:ea typeface="Questrial"/>
                <a:cs typeface="Questrial"/>
                <a:sym typeface="Questrial"/>
              </a:rPr>
              <a:t>Spaarlampen gebruiken.</a:t>
            </a:r>
          </a:p>
          <a:p>
            <a:pPr indent="0" lvl="0" marL="0" marR="0" rtl="0" algn="l">
              <a:spcBef>
                <a:spcPts val="0"/>
              </a:spcBef>
              <a:buSzPct val="25000"/>
              <a:buNone/>
            </a:pPr>
            <a:br>
              <a:rPr lang="nl-NL" sz="1800">
                <a:solidFill>
                  <a:schemeClr val="lt1"/>
                </a:solidFill>
                <a:latin typeface="Questrial"/>
                <a:ea typeface="Questrial"/>
                <a:cs typeface="Questrial"/>
                <a:sym typeface="Questrial"/>
              </a:rPr>
            </a:br>
            <a:r>
              <a:rPr lang="nl-NL" sz="1800">
                <a:solidFill>
                  <a:schemeClr val="lt1"/>
                </a:solidFill>
                <a:latin typeface="Questrial"/>
                <a:ea typeface="Questrial"/>
                <a:cs typeface="Questrial"/>
                <a:sym typeface="Questrial"/>
              </a:rPr>
              <a:t> </a:t>
            </a:r>
          </a:p>
          <a:p>
            <a:pPr indent="0" lvl="0" marL="0" marR="0" rtl="0" algn="l">
              <a:spcBef>
                <a:spcPts val="0"/>
              </a:spcBef>
              <a:buNone/>
            </a:pPr>
            <a:r>
              <a:t/>
            </a:r>
            <a:endParaRPr sz="1800">
              <a:solidFill>
                <a:schemeClr val="lt1"/>
              </a:solidFill>
              <a:latin typeface="Questrial"/>
              <a:ea typeface="Questrial"/>
              <a:cs typeface="Questrial"/>
              <a:sym typeface="Questrial"/>
            </a:endParaRPr>
          </a:p>
        </p:txBody>
      </p:sp>
      <p:pic>
        <p:nvPicPr>
          <p:cNvPr id="189" name="Shape 189">
            <a:hlinkClick r:id="rId4"/>
          </p:cNvPr>
          <p:cNvPicPr preferRelativeResize="0"/>
          <p:nvPr/>
        </p:nvPicPr>
        <p:blipFill rotWithShape="1">
          <a:blip r:embed="rId5">
            <a:alphaModFix/>
          </a:blip>
          <a:srcRect b="0" l="0" r="0" t="0"/>
          <a:stretch/>
        </p:blipFill>
        <p:spPr>
          <a:xfrm>
            <a:off x="5596128" y="1903905"/>
            <a:ext cx="4572000" cy="25717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x="0" y="0"/>
          <a:ext cx="0" cy="0"/>
          <a:chOff x="0" y="0"/>
          <a:chExt cx="0" cy="0"/>
        </a:xfrm>
      </p:grpSpPr>
      <p:sp>
        <p:nvSpPr>
          <p:cNvPr id="194" name="Shape 194"/>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0" i="0" lang="nl-NL" sz="5000" u="none" cap="none" strike="noStrike">
                <a:solidFill>
                  <a:srgbClr val="FEFEFE"/>
                </a:solidFill>
                <a:latin typeface="Questrial"/>
                <a:ea typeface="Questrial"/>
                <a:cs typeface="Questrial"/>
                <a:sym typeface="Questrial"/>
              </a:rPr>
              <a:t>OM TE ONTHOUDEN</a:t>
            </a:r>
          </a:p>
        </p:txBody>
      </p:sp>
      <p:sp>
        <p:nvSpPr>
          <p:cNvPr id="195" name="Shape 195"/>
          <p:cNvSpPr txBox="1"/>
          <p:nvPr>
            <p:ph idx="1" type="body"/>
          </p:nvPr>
        </p:nvSpPr>
        <p:spPr>
          <a:xfrm>
            <a:off x="1024128" y="2286000"/>
            <a:ext cx="9720072" cy="4023360"/>
          </a:xfrm>
          <a:prstGeom prst="rect">
            <a:avLst/>
          </a:prstGeom>
          <a:noFill/>
          <a:ln>
            <a:noFill/>
          </a:ln>
        </p:spPr>
        <p:txBody>
          <a:bodyPr anchorCtr="0" anchor="t" bIns="45700" lIns="45700" rIns="45700" tIns="45700">
            <a:noAutofit/>
          </a:bodyPr>
          <a:lstStyle/>
          <a:p>
            <a:pPr indent="-91440" lvl="0" marL="91440" marR="0" rtl="0" algn="l">
              <a:lnSpc>
                <a:spcPct val="80000"/>
              </a:lnSpc>
              <a:spcBef>
                <a:spcPts val="0"/>
              </a:spcBef>
              <a:spcAft>
                <a:spcPts val="0"/>
              </a:spcAft>
              <a:buClr>
                <a:schemeClr val="accent1"/>
              </a:buClr>
              <a:buSzPct val="100000"/>
              <a:buFont typeface="Noto Sans Symbols"/>
              <a:buChar char="❑"/>
            </a:pPr>
            <a:r>
              <a:rPr b="0" i="0" lang="nl-NL" sz="2200" u="none" cap="none" strike="noStrike">
                <a:solidFill>
                  <a:schemeClr val="lt1"/>
                </a:solidFill>
                <a:latin typeface="Questrial"/>
                <a:ea typeface="Questrial"/>
                <a:cs typeface="Questrial"/>
                <a:sym typeface="Questrial"/>
              </a:rPr>
              <a:t>Het vermogen van een apparaat is de hoeveelheid energie dat per seconde door het apparaat verbruikt wordt.</a:t>
            </a:r>
          </a:p>
          <a:p>
            <a:pPr indent="-91440" lvl="0" marL="91440" marR="0" rtl="0" algn="l">
              <a:lnSpc>
                <a:spcPct val="80000"/>
              </a:lnSpc>
              <a:spcBef>
                <a:spcPts val="1400"/>
              </a:spcBef>
              <a:spcAft>
                <a:spcPts val="0"/>
              </a:spcAft>
              <a:buClr>
                <a:schemeClr val="accent1"/>
              </a:buClr>
              <a:buSzPct val="100000"/>
              <a:buFont typeface="Noto Sans Symbols"/>
              <a:buChar char="❑"/>
            </a:pPr>
            <a:r>
              <a:rPr b="0" i="0" lang="nl-NL" sz="2200" u="none" cap="none" strike="noStrike">
                <a:solidFill>
                  <a:schemeClr val="lt1"/>
                </a:solidFill>
                <a:latin typeface="Questrial"/>
                <a:ea typeface="Questrial"/>
                <a:cs typeface="Questrial"/>
                <a:sym typeface="Questrial"/>
              </a:rPr>
              <a:t>De eenheid van vermogen is watt (W)</a:t>
            </a:r>
          </a:p>
          <a:p>
            <a:pPr indent="-91440" lvl="0" marL="91440" marR="0" rtl="0" algn="l">
              <a:lnSpc>
                <a:spcPct val="80000"/>
              </a:lnSpc>
              <a:spcBef>
                <a:spcPts val="1400"/>
              </a:spcBef>
              <a:spcAft>
                <a:spcPts val="0"/>
              </a:spcAft>
              <a:buClr>
                <a:schemeClr val="accent1"/>
              </a:buClr>
              <a:buSzPct val="100000"/>
              <a:buFont typeface="Noto Sans Symbols"/>
              <a:buChar char="❑"/>
            </a:pPr>
            <a:r>
              <a:rPr b="0" i="0" lang="nl-NL" sz="2200" u="none" cap="none" strike="noStrike">
                <a:solidFill>
                  <a:schemeClr val="lt1"/>
                </a:solidFill>
                <a:latin typeface="Questrial"/>
                <a:ea typeface="Questrial"/>
                <a:cs typeface="Questrial"/>
                <a:sym typeface="Questrial"/>
              </a:rPr>
              <a:t>1000 W = 1 kW dus van W naar kW is delen door 1000.</a:t>
            </a:r>
          </a:p>
          <a:p>
            <a:pPr indent="-91440" lvl="0" marL="91440" marR="0" rtl="0" algn="l">
              <a:lnSpc>
                <a:spcPct val="80000"/>
              </a:lnSpc>
              <a:spcBef>
                <a:spcPts val="1400"/>
              </a:spcBef>
              <a:spcAft>
                <a:spcPts val="0"/>
              </a:spcAft>
              <a:buClr>
                <a:schemeClr val="accent1"/>
              </a:buClr>
              <a:buSzPct val="100000"/>
              <a:buFont typeface="Questrial"/>
              <a:buChar char="❑"/>
            </a:pPr>
            <a:r>
              <a:rPr b="0" i="0" lang="nl-NL" sz="2200" u="none" cap="none" strike="noStrike">
                <a:solidFill>
                  <a:schemeClr val="lt1"/>
                </a:solidFill>
                <a:latin typeface="Questrial"/>
                <a:ea typeface="Questrial"/>
                <a:cs typeface="Questrial"/>
                <a:sym typeface="Questrial"/>
              </a:rPr>
              <a:t> </a:t>
            </a:r>
            <a:r>
              <a:rPr b="1" i="0" lang="nl-NL" sz="2200" u="none" cap="none" strike="noStrike">
                <a:solidFill>
                  <a:schemeClr val="lt1"/>
                </a:solidFill>
                <a:latin typeface="Questrial"/>
                <a:ea typeface="Questrial"/>
                <a:cs typeface="Questrial"/>
                <a:sym typeface="Questrial"/>
              </a:rPr>
              <a:t>Verbruik</a:t>
            </a:r>
          </a:p>
          <a:p>
            <a:pPr indent="-91440" lvl="0" marL="91440" marR="0" rtl="0" algn="l">
              <a:lnSpc>
                <a:spcPct val="80000"/>
              </a:lnSpc>
              <a:spcBef>
                <a:spcPts val="1400"/>
              </a:spcBef>
              <a:spcAft>
                <a:spcPts val="0"/>
              </a:spcAft>
              <a:buClr>
                <a:schemeClr val="accent1"/>
              </a:buClr>
              <a:buSzPct val="100000"/>
              <a:buFont typeface="Noto Sans Symbols"/>
              <a:buChar char="❑"/>
            </a:pPr>
            <a:r>
              <a:rPr b="0" i="0" lang="nl-NL" sz="2200" u="none" cap="none" strike="noStrike">
                <a:solidFill>
                  <a:schemeClr val="lt1"/>
                </a:solidFill>
                <a:latin typeface="Questrial"/>
                <a:ea typeface="Questrial"/>
                <a:cs typeface="Questrial"/>
                <a:sym typeface="Questrial"/>
              </a:rPr>
              <a:t> Energieverbruik meet je met een verbruiksmeter.</a:t>
            </a:r>
          </a:p>
          <a:p>
            <a:pPr indent="-91440" lvl="0" marL="91440" marR="0" rtl="0" algn="l">
              <a:lnSpc>
                <a:spcPct val="80000"/>
              </a:lnSpc>
              <a:spcBef>
                <a:spcPts val="1400"/>
              </a:spcBef>
              <a:spcAft>
                <a:spcPts val="0"/>
              </a:spcAft>
              <a:buClr>
                <a:schemeClr val="accent1"/>
              </a:buClr>
              <a:buSzPct val="100000"/>
              <a:buFont typeface="Noto Sans Symbols"/>
              <a:buChar char="❑"/>
            </a:pPr>
            <a:r>
              <a:rPr b="0" i="0" lang="nl-NL" sz="2200" u="none" cap="none" strike="noStrike">
                <a:solidFill>
                  <a:schemeClr val="lt1"/>
                </a:solidFill>
                <a:latin typeface="Questrial"/>
                <a:ea typeface="Questrial"/>
                <a:cs typeface="Questrial"/>
                <a:sym typeface="Questrial"/>
              </a:rPr>
              <a:t> De eenheid van energieverbruik is kWh.</a:t>
            </a:r>
          </a:p>
          <a:p>
            <a:pPr indent="-91440" lvl="0" marL="91440" marR="0" rtl="0" algn="l">
              <a:lnSpc>
                <a:spcPct val="80000"/>
              </a:lnSpc>
              <a:spcBef>
                <a:spcPts val="1400"/>
              </a:spcBef>
              <a:spcAft>
                <a:spcPts val="0"/>
              </a:spcAft>
              <a:buClr>
                <a:schemeClr val="accent1"/>
              </a:buClr>
              <a:buSzPct val="100000"/>
              <a:buFont typeface="Noto Sans Symbols"/>
              <a:buChar char="❑"/>
            </a:pPr>
            <a:r>
              <a:rPr b="0" i="0" lang="nl-NL" sz="2200" u="none" cap="none" strike="noStrike">
                <a:solidFill>
                  <a:schemeClr val="lt1"/>
                </a:solidFill>
                <a:latin typeface="Questrial"/>
                <a:ea typeface="Questrial"/>
                <a:cs typeface="Questrial"/>
                <a:sym typeface="Questrial"/>
              </a:rPr>
              <a:t> Energiegebruik (kWh) = vermogen (kW) X tijd (h)</a:t>
            </a:r>
          </a:p>
          <a:p>
            <a:pPr indent="-91440" lvl="0" marL="91440" marR="0" rtl="0" algn="l">
              <a:lnSpc>
                <a:spcPct val="80000"/>
              </a:lnSpc>
              <a:spcBef>
                <a:spcPts val="1400"/>
              </a:spcBef>
              <a:spcAft>
                <a:spcPts val="0"/>
              </a:spcAft>
              <a:buClr>
                <a:schemeClr val="accent1"/>
              </a:buClr>
              <a:buSzPct val="100000"/>
              <a:buFont typeface="Noto Sans Symbols"/>
              <a:buChar char="❑"/>
            </a:pPr>
            <a:r>
              <a:rPr b="0" i="0" lang="nl-NL" sz="2200" u="none" cap="none" strike="noStrike">
                <a:solidFill>
                  <a:schemeClr val="lt1"/>
                </a:solidFill>
                <a:latin typeface="Questrial"/>
                <a:ea typeface="Questrial"/>
                <a:cs typeface="Questrial"/>
                <a:sym typeface="Questrial"/>
              </a:rPr>
              <a:t> Kosten van energiegebruik bereken je met: aantal kWh X de kWh-prijs</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sp>
        <p:nvSpPr>
          <p:cNvPr id="200" name="Shape 200"/>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0" i="0" lang="nl-NL" sz="5000" u="none" cap="none" strike="noStrike">
                <a:solidFill>
                  <a:srgbClr val="FEFEFE"/>
                </a:solidFill>
                <a:latin typeface="Questrial"/>
                <a:ea typeface="Questrial"/>
                <a:cs typeface="Questrial"/>
                <a:sym typeface="Questrial"/>
              </a:rPr>
              <a:t>TEST JEZELF</a:t>
            </a:r>
          </a:p>
        </p:txBody>
      </p:sp>
      <p:pic>
        <p:nvPicPr>
          <p:cNvPr id="201" name="Shape 201">
            <a:hlinkClick r:id="rId3"/>
          </p:cNvPr>
          <p:cNvPicPr preferRelativeResize="0"/>
          <p:nvPr>
            <p:ph idx="1" type="body"/>
          </p:nvPr>
        </p:nvPicPr>
        <p:blipFill rotWithShape="1">
          <a:blip r:embed="rId4">
            <a:alphaModFix/>
          </a:blip>
          <a:srcRect b="0" l="0" r="0" t="0"/>
          <a:stretch/>
        </p:blipFill>
        <p:spPr>
          <a:xfrm>
            <a:off x="4967762" y="3065172"/>
            <a:ext cx="1832802" cy="1832802"/>
          </a:xfrm>
          <a:prstGeom prst="rect">
            <a:avLst/>
          </a:prstGeom>
          <a:noFill/>
          <a:ln>
            <a:noFill/>
          </a:ln>
        </p:spPr>
      </p:pic>
      <p:pic>
        <p:nvPicPr>
          <p:cNvPr id="202" name="Shape 202">
            <a:hlinkClick r:id="rId5"/>
          </p:cNvPr>
          <p:cNvPicPr preferRelativeResize="0"/>
          <p:nvPr/>
        </p:nvPicPr>
        <p:blipFill rotWithShape="1">
          <a:blip r:embed="rId4">
            <a:alphaModFix/>
          </a:blip>
          <a:srcRect b="0" l="0" r="0" t="0"/>
          <a:stretch/>
        </p:blipFill>
        <p:spPr>
          <a:xfrm>
            <a:off x="2975019" y="3065172"/>
            <a:ext cx="1802640" cy="1802640"/>
          </a:xfrm>
          <a:prstGeom prst="rect">
            <a:avLst/>
          </a:prstGeom>
          <a:noFill/>
          <a:ln>
            <a:noFill/>
          </a:ln>
        </p:spPr>
      </p:pic>
      <p:sp>
        <p:nvSpPr>
          <p:cNvPr id="203" name="Shape 203"/>
          <p:cNvSpPr txBox="1"/>
          <p:nvPr/>
        </p:nvSpPr>
        <p:spPr>
          <a:xfrm>
            <a:off x="2975019" y="2678806"/>
            <a:ext cx="1802640"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nl-NL" sz="1800">
                <a:solidFill>
                  <a:schemeClr val="lt1"/>
                </a:solidFill>
                <a:latin typeface="Questrial"/>
                <a:ea typeface="Questrial"/>
                <a:cs typeface="Questrial"/>
                <a:sym typeface="Questrial"/>
              </a:rPr>
              <a:t>Kwh berekenen:</a:t>
            </a:r>
          </a:p>
        </p:txBody>
      </p:sp>
      <p:sp>
        <p:nvSpPr>
          <p:cNvPr id="204" name="Shape 204"/>
          <p:cNvSpPr txBox="1"/>
          <p:nvPr/>
        </p:nvSpPr>
        <p:spPr>
          <a:xfrm>
            <a:off x="4967762" y="2678806"/>
            <a:ext cx="1832802"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nl-NL" sz="1800">
                <a:solidFill>
                  <a:schemeClr val="lt1"/>
                </a:solidFill>
                <a:latin typeface="Questrial"/>
                <a:ea typeface="Questrial"/>
                <a:cs typeface="Questrial"/>
                <a:sym typeface="Questrial"/>
              </a:rPr>
              <a:t>Hoofdstuk 4:</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0" i="0" lang="nl-NL" sz="5000" u="none" cap="none" strike="noStrike">
                <a:solidFill>
                  <a:srgbClr val="FEFEFE"/>
                </a:solidFill>
                <a:latin typeface="Questrial"/>
                <a:ea typeface="Questrial"/>
                <a:cs typeface="Questrial"/>
                <a:sym typeface="Questrial"/>
              </a:rPr>
              <a:t>WAT IS HET VERMOGEN VAN EEN APPARAAT</a:t>
            </a:r>
          </a:p>
        </p:txBody>
      </p:sp>
      <p:sp>
        <p:nvSpPr>
          <p:cNvPr id="98" name="Shape 98"/>
          <p:cNvSpPr txBox="1"/>
          <p:nvPr>
            <p:ph idx="1" type="body"/>
          </p:nvPr>
        </p:nvSpPr>
        <p:spPr>
          <a:xfrm>
            <a:off x="1024128" y="2286000"/>
            <a:ext cx="9720072" cy="4023360"/>
          </a:xfrm>
          <a:prstGeom prst="rect">
            <a:avLst/>
          </a:prstGeom>
          <a:noFill/>
          <a:ln>
            <a:noFill/>
          </a:ln>
        </p:spPr>
        <p:txBody>
          <a:bodyPr anchorCtr="0" anchor="t" bIns="45700" lIns="45700" rIns="45700" tIns="45700">
            <a:noAutofit/>
          </a:bodyPr>
          <a:lstStyle/>
          <a:p>
            <a:pPr indent="-91440" lvl="0" marL="91440" marR="0" rtl="0" algn="l">
              <a:lnSpc>
                <a:spcPct val="90000"/>
              </a:lnSpc>
              <a:spcBef>
                <a:spcPts val="0"/>
              </a:spcBef>
              <a:spcAft>
                <a:spcPts val="0"/>
              </a:spcAft>
              <a:buClr>
                <a:schemeClr val="accent1"/>
              </a:buClr>
              <a:buSzPct val="100000"/>
              <a:buFont typeface="Questrial"/>
              <a:buChar char=" "/>
            </a:pPr>
            <a:r>
              <a:rPr b="0" i="0" lang="nl-NL" sz="2400" u="none" cap="none" strike="noStrike">
                <a:solidFill>
                  <a:schemeClr val="lt1"/>
                </a:solidFill>
                <a:latin typeface="Questrial"/>
                <a:ea typeface="Questrial"/>
                <a:cs typeface="Questrial"/>
                <a:sym typeface="Questrial"/>
              </a:rPr>
              <a:t>In Londen staat nu het hoogste reuzenrad, 135m hoog.</a:t>
            </a:r>
          </a:p>
          <a:p>
            <a:pPr indent="-91440" lvl="0" marL="91440" marR="0" rtl="0" algn="l">
              <a:lnSpc>
                <a:spcPct val="90000"/>
              </a:lnSpc>
              <a:spcBef>
                <a:spcPts val="1400"/>
              </a:spcBef>
              <a:spcAft>
                <a:spcPts val="0"/>
              </a:spcAft>
              <a:buClr>
                <a:schemeClr val="accent1"/>
              </a:buClr>
              <a:buSzPct val="100000"/>
              <a:buFont typeface="Questrial"/>
              <a:buChar char=" "/>
            </a:pPr>
            <a:r>
              <a:rPr b="0" i="0" lang="nl-NL" sz="2400" u="none" cap="none" strike="noStrike">
                <a:solidFill>
                  <a:schemeClr val="lt1"/>
                </a:solidFill>
                <a:latin typeface="Questrial"/>
                <a:ea typeface="Questrial"/>
                <a:cs typeface="Questrial"/>
                <a:sym typeface="Questrial"/>
              </a:rPr>
              <a:t>Het reuzenrad draait op elektriciteit.</a:t>
            </a:r>
          </a:p>
          <a:p>
            <a:pPr indent="-91440" lvl="0" marL="91440" marR="0" rtl="0" algn="l">
              <a:lnSpc>
                <a:spcPct val="90000"/>
              </a:lnSpc>
              <a:spcBef>
                <a:spcPts val="1400"/>
              </a:spcBef>
              <a:spcAft>
                <a:spcPts val="0"/>
              </a:spcAft>
              <a:buClr>
                <a:schemeClr val="accent1"/>
              </a:buClr>
              <a:buSzPct val="100000"/>
              <a:buFont typeface="Questrial"/>
              <a:buChar char=" "/>
            </a:pPr>
            <a:r>
              <a:rPr b="0" i="0" lang="nl-NL" sz="2400" u="none" cap="none" strike="noStrike">
                <a:solidFill>
                  <a:schemeClr val="lt1"/>
                </a:solidFill>
                <a:latin typeface="Questrial"/>
                <a:ea typeface="Questrial"/>
                <a:cs typeface="Questrial"/>
                <a:sym typeface="Questrial"/>
              </a:rPr>
              <a:t>Wat kost het meeste energie?</a:t>
            </a:r>
          </a:p>
          <a:p>
            <a:pPr indent="-91440" lvl="0" marL="91440" marR="0" rtl="0" algn="l">
              <a:lnSpc>
                <a:spcPct val="90000"/>
              </a:lnSpc>
              <a:spcBef>
                <a:spcPts val="1400"/>
              </a:spcBef>
              <a:spcAft>
                <a:spcPts val="0"/>
              </a:spcAft>
              <a:buClr>
                <a:schemeClr val="accent1"/>
              </a:buClr>
              <a:buSzPct val="100000"/>
              <a:buFont typeface="Questrial"/>
              <a:buChar char=" "/>
            </a:pPr>
            <a:r>
              <a:rPr b="0" i="0" lang="nl-NL" sz="2400" u="none" cap="none" strike="noStrike">
                <a:solidFill>
                  <a:schemeClr val="lt1"/>
                </a:solidFill>
                <a:latin typeface="Questrial"/>
                <a:ea typeface="Questrial"/>
                <a:cs typeface="Questrial"/>
                <a:sym typeface="Questrial"/>
              </a:rPr>
              <a:t> </a:t>
            </a:r>
          </a:p>
          <a:p>
            <a:pPr indent="-343916" lvl="1" marL="470916" marR="0" rtl="0" algn="l">
              <a:lnSpc>
                <a:spcPct val="90000"/>
              </a:lnSpc>
              <a:spcBef>
                <a:spcPts val="400"/>
              </a:spcBef>
              <a:spcAft>
                <a:spcPts val="0"/>
              </a:spcAft>
              <a:buClr>
                <a:schemeClr val="accent1"/>
              </a:buClr>
              <a:buSzPct val="100000"/>
              <a:buFont typeface="Questrial"/>
              <a:buAutoNum type="alphaUcPeriod"/>
            </a:pPr>
            <a:r>
              <a:rPr b="0" i="0" lang="nl-NL" sz="1800" u="none" cap="none" strike="noStrike">
                <a:solidFill>
                  <a:schemeClr val="lt1"/>
                </a:solidFill>
                <a:latin typeface="Questrial"/>
                <a:ea typeface="Questrial"/>
                <a:cs typeface="Questrial"/>
                <a:sym typeface="Questrial"/>
              </a:rPr>
              <a:t>het reuzenrad rond laten draaien</a:t>
            </a:r>
          </a:p>
          <a:p>
            <a:pPr indent="-343916" lvl="1" marL="470916" marR="0" rtl="0" algn="l">
              <a:lnSpc>
                <a:spcPct val="90000"/>
              </a:lnSpc>
              <a:spcBef>
                <a:spcPts val="600"/>
              </a:spcBef>
              <a:spcAft>
                <a:spcPts val="0"/>
              </a:spcAft>
              <a:buClr>
                <a:schemeClr val="accent1"/>
              </a:buClr>
              <a:buSzPct val="100000"/>
              <a:buFont typeface="Questrial"/>
              <a:buAutoNum type="alphaUcPeriod"/>
            </a:pPr>
            <a:r>
              <a:rPr b="0" i="0" lang="nl-NL" sz="1800" u="none" cap="none" strike="noStrike">
                <a:solidFill>
                  <a:schemeClr val="lt1"/>
                </a:solidFill>
                <a:latin typeface="Questrial"/>
                <a:ea typeface="Questrial"/>
                <a:cs typeface="Questrial"/>
                <a:sym typeface="Questrial"/>
              </a:rPr>
              <a:t>alle lampjes van het reuzenrad laten branden</a:t>
            </a:r>
          </a:p>
          <a:p>
            <a:pPr indent="-343916" lvl="1" marL="470916" marR="0" rtl="0" algn="l">
              <a:lnSpc>
                <a:spcPct val="90000"/>
              </a:lnSpc>
              <a:spcBef>
                <a:spcPts val="600"/>
              </a:spcBef>
              <a:spcAft>
                <a:spcPts val="0"/>
              </a:spcAft>
              <a:buClr>
                <a:schemeClr val="accent1"/>
              </a:buClr>
              <a:buSzPct val="100000"/>
              <a:buFont typeface="Questrial"/>
              <a:buAutoNum type="alphaUcPeriod"/>
            </a:pPr>
            <a:r>
              <a:rPr b="0" i="0" lang="nl-NL" sz="1800" u="none" cap="none" strike="noStrike">
                <a:solidFill>
                  <a:schemeClr val="lt1"/>
                </a:solidFill>
                <a:latin typeface="Questrial"/>
                <a:ea typeface="Questrial"/>
                <a:cs typeface="Questrial"/>
                <a:sym typeface="Questrial"/>
              </a:rPr>
              <a:t>de geluidsinstallatie bij het reuzenrad muziek laten afspelen</a:t>
            </a:r>
          </a:p>
          <a:p>
            <a:pPr indent="-91440" lvl="0" marL="91440" marR="0" rtl="0" algn="l">
              <a:lnSpc>
                <a:spcPct val="90000"/>
              </a:lnSpc>
              <a:spcBef>
                <a:spcPts val="1600"/>
              </a:spcBef>
              <a:spcAft>
                <a:spcPts val="0"/>
              </a:spcAft>
              <a:buClr>
                <a:schemeClr val="accent1"/>
              </a:buClr>
              <a:buSzPct val="100000"/>
              <a:buFont typeface="Questrial"/>
              <a:buNone/>
            </a:pPr>
            <a:r>
              <a:t/>
            </a:r>
            <a:endParaRPr b="0" i="0" sz="2200" u="none" cap="none" strike="noStrike">
              <a:solidFill>
                <a:schemeClr val="lt1"/>
              </a:solidFill>
              <a:latin typeface="Questrial"/>
              <a:ea typeface="Questrial"/>
              <a:cs typeface="Questrial"/>
              <a:sym typeface="Questrial"/>
            </a:endParaRPr>
          </a:p>
        </p:txBody>
      </p:sp>
      <p:pic>
        <p:nvPicPr>
          <p:cNvPr id="99" name="Shape 99"/>
          <p:cNvPicPr preferRelativeResize="0"/>
          <p:nvPr/>
        </p:nvPicPr>
        <p:blipFill rotWithShape="1">
          <a:blip r:embed="rId3">
            <a:alphaModFix/>
          </a:blip>
          <a:srcRect b="0" l="0" r="0" t="0"/>
          <a:stretch/>
        </p:blipFill>
        <p:spPr>
          <a:xfrm>
            <a:off x="9238992" y="2286003"/>
            <a:ext cx="2306400" cy="31592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0" i="0" lang="nl-NL" sz="5000" u="none" cap="none" strike="noStrike">
                <a:solidFill>
                  <a:srgbClr val="FEFEFE"/>
                </a:solidFill>
                <a:latin typeface="Questrial"/>
                <a:ea typeface="Questrial"/>
                <a:cs typeface="Questrial"/>
                <a:sym typeface="Questrial"/>
              </a:rPr>
              <a:t>VERMOGEN VAN EEN APPARAAT</a:t>
            </a:r>
          </a:p>
        </p:txBody>
      </p:sp>
      <p:sp>
        <p:nvSpPr>
          <p:cNvPr id="105" name="Shape 105"/>
          <p:cNvSpPr txBox="1"/>
          <p:nvPr>
            <p:ph idx="1" type="body"/>
          </p:nvPr>
        </p:nvSpPr>
        <p:spPr>
          <a:xfrm>
            <a:off x="1024128" y="2286000"/>
            <a:ext cx="9720072" cy="1539025"/>
          </a:xfrm>
          <a:prstGeom prst="rect">
            <a:avLst/>
          </a:prstGeom>
          <a:noFill/>
          <a:ln>
            <a:noFill/>
          </a:ln>
        </p:spPr>
        <p:txBody>
          <a:bodyPr anchorCtr="0" anchor="t" bIns="45700" lIns="45700" rIns="45700" tIns="45700">
            <a:noAutofit/>
          </a:bodyPr>
          <a:lstStyle/>
          <a:p>
            <a:pPr indent="-91440" lvl="0" marL="91440" marR="0" rtl="0" algn="l">
              <a:lnSpc>
                <a:spcPct val="90000"/>
              </a:lnSpc>
              <a:spcBef>
                <a:spcPts val="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Elektrische apparaten gebruiken energie.</a:t>
            </a:r>
          </a:p>
          <a:p>
            <a:pPr indent="-91440" lvl="0" marL="91440" marR="0" rtl="0" algn="l">
              <a:lnSpc>
                <a:spcPct val="90000"/>
              </a:lnSpc>
              <a:spcBef>
                <a:spcPts val="140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Hoeveel energie een apparaat gebruikt, hangt af van de tijd dat </a:t>
            </a:r>
          </a:p>
          <a:p>
            <a:pPr indent="-91440" lvl="0" marL="91440" marR="0" rtl="0" algn="l">
              <a:lnSpc>
                <a:spcPct val="90000"/>
              </a:lnSpc>
              <a:spcBef>
                <a:spcPts val="140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het apparaat aanstaat.</a:t>
            </a:r>
          </a:p>
          <a:p>
            <a:pPr indent="-91440" lvl="0" marL="91440" marR="0" rtl="0" algn="l">
              <a:lnSpc>
                <a:spcPct val="90000"/>
              </a:lnSpc>
              <a:spcBef>
                <a:spcPts val="1400"/>
              </a:spcBef>
              <a:spcAft>
                <a:spcPts val="0"/>
              </a:spcAft>
              <a:buClr>
                <a:schemeClr val="accent1"/>
              </a:buClr>
              <a:buSzPct val="100000"/>
              <a:buFont typeface="Questrial"/>
              <a:buNone/>
            </a:pPr>
            <a:r>
              <a:t/>
            </a:r>
            <a:endParaRPr b="0" i="0" sz="2200" u="none" cap="none" strike="noStrike">
              <a:solidFill>
                <a:schemeClr val="lt1"/>
              </a:solidFill>
              <a:latin typeface="Questrial"/>
              <a:ea typeface="Questrial"/>
              <a:cs typeface="Questrial"/>
              <a:sym typeface="Questrial"/>
            </a:endParaRPr>
          </a:p>
        </p:txBody>
      </p:sp>
      <p:sp>
        <p:nvSpPr>
          <p:cNvPr id="106" name="Shape 106"/>
          <p:cNvSpPr txBox="1"/>
          <p:nvPr/>
        </p:nvSpPr>
        <p:spPr>
          <a:xfrm>
            <a:off x="1024126" y="3825025"/>
            <a:ext cx="9433517" cy="104643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nl-NL" sz="2200" u="none" cap="none" strike="noStrike">
                <a:solidFill>
                  <a:schemeClr val="lt1"/>
                </a:solidFill>
                <a:latin typeface="Questrial"/>
                <a:ea typeface="Questrial"/>
                <a:cs typeface="Questrial"/>
                <a:sym typeface="Questrial"/>
              </a:rPr>
              <a:t>De hoeveelheid gebruikte energie hangt ook af van het soort apparaat.</a:t>
            </a:r>
          </a:p>
          <a:p>
            <a:pPr indent="0" lvl="0" marL="0" marR="0" rtl="0" algn="l">
              <a:spcBef>
                <a:spcPts val="0"/>
              </a:spcBef>
              <a:buSzPct val="25000"/>
              <a:buNone/>
            </a:pPr>
            <a:r>
              <a:rPr lang="nl-NL" sz="2200">
                <a:solidFill>
                  <a:schemeClr val="lt1"/>
                </a:solidFill>
                <a:latin typeface="Questrial"/>
                <a:ea typeface="Questrial"/>
                <a:cs typeface="Questrial"/>
                <a:sym typeface="Questrial"/>
              </a:rPr>
              <a:t>Een elektrische kachel gebruikt in dezelfde tijd veel meer energie dan een klok</a:t>
            </a:r>
            <a:r>
              <a:rPr lang="nl-NL" sz="1800">
                <a:solidFill>
                  <a:schemeClr val="lt1"/>
                </a:solidFill>
                <a:latin typeface="Questrial"/>
                <a:ea typeface="Questrial"/>
                <a:cs typeface="Questrial"/>
                <a:sym typeface="Questrial"/>
              </a:rPr>
              <a:t>.</a:t>
            </a:r>
          </a:p>
          <a:p>
            <a:pPr indent="0" lvl="0" marL="0" marR="0" rtl="0" algn="l">
              <a:spcBef>
                <a:spcPts val="0"/>
              </a:spcBef>
              <a:buNone/>
            </a:pPr>
            <a:r>
              <a:t/>
            </a:r>
            <a:endParaRPr sz="1800">
              <a:solidFill>
                <a:schemeClr val="lt1"/>
              </a:solidFill>
              <a:latin typeface="Questrial"/>
              <a:ea typeface="Questrial"/>
              <a:cs typeface="Questrial"/>
              <a:sym typeface="Quest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0" st="0"/>
                                            </p:txEl>
                                          </p:spTgt>
                                        </p:tgtEl>
                                        <p:attrNameLst>
                                          <p:attrName>style.visibility</p:attrName>
                                        </p:attrNameLst>
                                      </p:cBhvr>
                                      <p:to>
                                        <p:strVal val="visible"/>
                                      </p:to>
                                    </p:set>
                                    <p:animEffect filter="fade" transition="in">
                                      <p:cBhvr>
                                        <p:cTn dur="1000"/>
                                        <p:tgtEl>
                                          <p:spTgt spid="1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1" st="1"/>
                                            </p:txEl>
                                          </p:spTgt>
                                        </p:tgtEl>
                                        <p:attrNameLst>
                                          <p:attrName>style.visibility</p:attrName>
                                        </p:attrNameLst>
                                      </p:cBhvr>
                                      <p:to>
                                        <p:strVal val="visible"/>
                                      </p:to>
                                    </p:set>
                                    <p:animEffect filter="fade" transition="in">
                                      <p:cBhvr>
                                        <p:cTn dur="1000"/>
                                        <p:tgtEl>
                                          <p:spTgt spid="1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2" st="2"/>
                                            </p:txEl>
                                          </p:spTgt>
                                        </p:tgtEl>
                                        <p:attrNameLst>
                                          <p:attrName>style.visibility</p:attrName>
                                        </p:attrNameLst>
                                      </p:cBhvr>
                                      <p:to>
                                        <p:strVal val="visible"/>
                                      </p:to>
                                    </p:set>
                                    <p:animEffect filter="fade" transition="in">
                                      <p:cBhvr>
                                        <p:cTn dur="1000"/>
                                        <p:tgtEl>
                                          <p:spTgt spid="10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3" st="3"/>
                                            </p:txEl>
                                          </p:spTgt>
                                        </p:tgtEl>
                                        <p:attrNameLst>
                                          <p:attrName>style.visibility</p:attrName>
                                        </p:attrNameLst>
                                      </p:cBhvr>
                                      <p:to>
                                        <p:strVal val="visible"/>
                                      </p:to>
                                    </p:set>
                                    <p:animEffect filter="fade" transition="in">
                                      <p:cBhvr>
                                        <p:cTn dur="1000"/>
                                        <p:tgtEl>
                                          <p:spTgt spid="10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0" i="0" lang="nl-NL" sz="5000" u="none" cap="none" strike="noStrike">
                <a:solidFill>
                  <a:srgbClr val="FEFEFE"/>
                </a:solidFill>
                <a:latin typeface="Questrial"/>
                <a:ea typeface="Questrial"/>
                <a:cs typeface="Questrial"/>
                <a:sym typeface="Questrial"/>
              </a:rPr>
              <a:t>VERMOGEN VAN EEN APPARAAT</a:t>
            </a:r>
          </a:p>
        </p:txBody>
      </p:sp>
      <p:sp>
        <p:nvSpPr>
          <p:cNvPr id="112" name="Shape 112"/>
          <p:cNvSpPr txBox="1"/>
          <p:nvPr>
            <p:ph idx="1" type="body"/>
          </p:nvPr>
        </p:nvSpPr>
        <p:spPr>
          <a:xfrm>
            <a:off x="1024128" y="2286000"/>
            <a:ext cx="9720072" cy="933717"/>
          </a:xfrm>
          <a:prstGeom prst="rect">
            <a:avLst/>
          </a:prstGeom>
          <a:noFill/>
          <a:ln>
            <a:noFill/>
          </a:ln>
        </p:spPr>
        <p:txBody>
          <a:bodyPr anchorCtr="0" anchor="t" bIns="45700" lIns="45700" rIns="45700" tIns="45700">
            <a:noAutofit/>
          </a:bodyPr>
          <a:lstStyle/>
          <a:p>
            <a:pPr indent="-91440" lvl="0" marL="91440" marR="0" rtl="0" algn="l">
              <a:lnSpc>
                <a:spcPct val="90000"/>
              </a:lnSpc>
              <a:spcBef>
                <a:spcPts val="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De hoeveelheid elektrische energie die een apparaat </a:t>
            </a:r>
          </a:p>
          <a:p>
            <a:pPr indent="-91440" lvl="0" marL="91440" marR="0" rtl="0" algn="l">
              <a:lnSpc>
                <a:spcPct val="90000"/>
              </a:lnSpc>
              <a:spcBef>
                <a:spcPts val="140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per seconde gebruikt is het </a:t>
            </a:r>
            <a:r>
              <a:rPr b="1" i="0" lang="nl-NL" sz="2200" u="none" cap="none" strike="noStrike">
                <a:solidFill>
                  <a:srgbClr val="FFFF00"/>
                </a:solidFill>
                <a:latin typeface="Questrial"/>
                <a:ea typeface="Questrial"/>
                <a:cs typeface="Questrial"/>
                <a:sym typeface="Questrial"/>
              </a:rPr>
              <a:t>vermogen (P)</a:t>
            </a:r>
            <a:r>
              <a:rPr b="0" i="0" lang="nl-NL" sz="2200" u="none" cap="none" strike="noStrike">
                <a:solidFill>
                  <a:srgbClr val="FF0000"/>
                </a:solidFill>
                <a:latin typeface="Questrial"/>
                <a:ea typeface="Questrial"/>
                <a:cs typeface="Questrial"/>
                <a:sym typeface="Questrial"/>
              </a:rPr>
              <a:t> </a:t>
            </a:r>
            <a:r>
              <a:rPr b="0" i="0" lang="nl-NL" sz="2200" u="none" cap="none" strike="noStrike">
                <a:solidFill>
                  <a:schemeClr val="lt1"/>
                </a:solidFill>
                <a:latin typeface="Questrial"/>
                <a:ea typeface="Questrial"/>
                <a:cs typeface="Questrial"/>
                <a:sym typeface="Questrial"/>
              </a:rPr>
              <a:t>van het apparaat.</a:t>
            </a:r>
          </a:p>
          <a:p>
            <a:pPr indent="-91440" lvl="0" marL="91440" marR="0" rtl="0" algn="l">
              <a:lnSpc>
                <a:spcPct val="90000"/>
              </a:lnSpc>
              <a:spcBef>
                <a:spcPts val="1400"/>
              </a:spcBef>
              <a:spcAft>
                <a:spcPts val="0"/>
              </a:spcAft>
              <a:buClr>
                <a:schemeClr val="accent1"/>
              </a:buClr>
              <a:buSzPct val="100000"/>
              <a:buFont typeface="Questrial"/>
              <a:buNone/>
            </a:pPr>
            <a:r>
              <a:t/>
            </a:r>
            <a:endParaRPr b="0" i="0" sz="2200" u="none" cap="none" strike="noStrike">
              <a:solidFill>
                <a:schemeClr val="lt1"/>
              </a:solidFill>
              <a:latin typeface="Questrial"/>
              <a:ea typeface="Questrial"/>
              <a:cs typeface="Questrial"/>
              <a:sym typeface="Questrial"/>
            </a:endParaRPr>
          </a:p>
        </p:txBody>
      </p:sp>
      <p:sp>
        <p:nvSpPr>
          <p:cNvPr id="113" name="Shape 113"/>
          <p:cNvSpPr txBox="1"/>
          <p:nvPr/>
        </p:nvSpPr>
        <p:spPr>
          <a:xfrm>
            <a:off x="1024128" y="3420885"/>
            <a:ext cx="9720072" cy="70788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nl-NL" sz="2200">
                <a:solidFill>
                  <a:schemeClr val="lt1"/>
                </a:solidFill>
                <a:latin typeface="Questrial"/>
                <a:ea typeface="Questrial"/>
                <a:cs typeface="Questrial"/>
                <a:sym typeface="Questrial"/>
              </a:rPr>
              <a:t>De eenheid van vermogen is de </a:t>
            </a:r>
            <a:r>
              <a:rPr b="1" lang="nl-NL" sz="2200">
                <a:solidFill>
                  <a:srgbClr val="FFFF00"/>
                </a:solidFill>
                <a:latin typeface="Questrial"/>
                <a:ea typeface="Questrial"/>
                <a:cs typeface="Questrial"/>
                <a:sym typeface="Questrial"/>
              </a:rPr>
              <a:t>Watt (W).</a:t>
            </a:r>
          </a:p>
          <a:p>
            <a:pPr indent="0" lvl="0" marL="0" marR="0" rtl="0" algn="l">
              <a:spcBef>
                <a:spcPts val="0"/>
              </a:spcBef>
              <a:buNone/>
            </a:pPr>
            <a:r>
              <a:t/>
            </a:r>
            <a:endParaRPr sz="1800">
              <a:solidFill>
                <a:schemeClr val="lt1"/>
              </a:solidFill>
              <a:latin typeface="Questrial"/>
              <a:ea typeface="Questrial"/>
              <a:cs typeface="Questrial"/>
              <a:sym typeface="Questrial"/>
            </a:endParaRPr>
          </a:p>
        </p:txBody>
      </p:sp>
      <p:pic>
        <p:nvPicPr>
          <p:cNvPr id="114" name="Shape 114"/>
          <p:cNvPicPr preferRelativeResize="0"/>
          <p:nvPr/>
        </p:nvPicPr>
        <p:blipFill rotWithShape="1">
          <a:blip r:embed="rId3">
            <a:alphaModFix/>
          </a:blip>
          <a:srcRect b="36696" l="34326" r="19945" t="43664"/>
          <a:stretch/>
        </p:blipFill>
        <p:spPr>
          <a:xfrm>
            <a:off x="7331565" y="3774828"/>
            <a:ext cx="3757142" cy="2522939"/>
          </a:xfrm>
          <a:prstGeom prst="rect">
            <a:avLst/>
          </a:prstGeom>
          <a:noFill/>
          <a:ln>
            <a:noFill/>
          </a:ln>
        </p:spPr>
      </p:pic>
      <p:sp>
        <p:nvSpPr>
          <p:cNvPr id="115" name="Shape 115"/>
          <p:cNvSpPr txBox="1"/>
          <p:nvPr/>
        </p:nvSpPr>
        <p:spPr>
          <a:xfrm>
            <a:off x="1120462" y="4128771"/>
            <a:ext cx="5821251" cy="203132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nl-NL" sz="1800">
                <a:solidFill>
                  <a:schemeClr val="lt1"/>
                </a:solidFill>
                <a:latin typeface="Questrial"/>
                <a:ea typeface="Questrial"/>
                <a:cs typeface="Questrial"/>
                <a:sym typeface="Questrial"/>
              </a:rPr>
              <a:t>Op de foto zie je een typeplaatje van een broodrooster</a:t>
            </a:r>
          </a:p>
          <a:p>
            <a:pPr indent="0" lvl="0" marL="0" marR="0" rtl="0" algn="l">
              <a:spcBef>
                <a:spcPts val="0"/>
              </a:spcBef>
              <a:buSzPct val="25000"/>
              <a:buNone/>
            </a:pPr>
            <a:r>
              <a:rPr lang="nl-NL" sz="1800">
                <a:solidFill>
                  <a:schemeClr val="lt1"/>
                </a:solidFill>
                <a:latin typeface="Questrial"/>
                <a:ea typeface="Questrial"/>
                <a:cs typeface="Questrial"/>
                <a:sym typeface="Questrial"/>
              </a:rPr>
              <a:t>waarop het vermogen staat.</a:t>
            </a:r>
          </a:p>
          <a:p>
            <a:pPr indent="0" lvl="0" marL="0" marR="0" rtl="0" algn="l">
              <a:spcBef>
                <a:spcPts val="0"/>
              </a:spcBef>
              <a:buSzPct val="25000"/>
              <a:buNone/>
            </a:pPr>
            <a:r>
              <a:rPr lang="nl-NL" sz="1800">
                <a:solidFill>
                  <a:schemeClr val="lt1"/>
                </a:solidFill>
                <a:latin typeface="Questrial"/>
                <a:ea typeface="Questrial"/>
                <a:cs typeface="Questrial"/>
                <a:sym typeface="Questrial"/>
              </a:rPr>
              <a:t> </a:t>
            </a:r>
          </a:p>
          <a:p>
            <a:pPr indent="0" lvl="0" marL="0" marR="0" rtl="0" algn="l">
              <a:spcBef>
                <a:spcPts val="0"/>
              </a:spcBef>
              <a:buSzPct val="25000"/>
              <a:buNone/>
            </a:pPr>
            <a:r>
              <a:rPr lang="nl-NL" sz="1800">
                <a:solidFill>
                  <a:schemeClr val="lt1"/>
                </a:solidFill>
                <a:latin typeface="Questrial"/>
                <a:ea typeface="Questrial"/>
                <a:cs typeface="Questrial"/>
                <a:sym typeface="Questrial"/>
              </a:rPr>
              <a:t>Op het type plaatje zie je, behalve het vermogen, </a:t>
            </a:r>
          </a:p>
          <a:p>
            <a:pPr indent="0" lvl="0" marL="0" marR="0" rtl="0" algn="l">
              <a:spcBef>
                <a:spcPts val="0"/>
              </a:spcBef>
              <a:buSzPct val="25000"/>
              <a:buNone/>
            </a:pPr>
            <a:r>
              <a:rPr lang="nl-NL" sz="1800">
                <a:solidFill>
                  <a:schemeClr val="lt1"/>
                </a:solidFill>
                <a:latin typeface="Questrial"/>
                <a:ea typeface="Questrial"/>
                <a:cs typeface="Questrial"/>
                <a:sym typeface="Questrial"/>
              </a:rPr>
              <a:t>ook de spanning waarop het apparaat moet worden aangesloten.</a:t>
            </a:r>
          </a:p>
          <a:p>
            <a:pPr indent="0" lvl="0" marL="0" marR="0" rtl="0" algn="l">
              <a:spcBef>
                <a:spcPts val="0"/>
              </a:spcBef>
              <a:buNone/>
            </a:pPr>
            <a:r>
              <a:t/>
            </a:r>
            <a:endParaRPr sz="1800">
              <a:solidFill>
                <a:schemeClr val="lt1"/>
              </a:solidFill>
              <a:latin typeface="Questrial"/>
              <a:ea typeface="Questrial"/>
              <a:cs typeface="Questrial"/>
              <a:sym typeface="Questrial"/>
            </a:endParaRPr>
          </a:p>
        </p:txBody>
      </p:sp>
      <p:sp>
        <p:nvSpPr>
          <p:cNvPr id="116" name="Shape 116"/>
          <p:cNvSpPr/>
          <p:nvPr/>
        </p:nvSpPr>
        <p:spPr>
          <a:xfrm>
            <a:off x="9494949" y="4909714"/>
            <a:ext cx="1249251" cy="473654"/>
          </a:xfrm>
          <a:prstGeom prst="ellipse">
            <a:avLst/>
          </a:prstGeom>
          <a:noFill/>
          <a:ln cap="flat" cmpd="sng" w="15875">
            <a:solidFill>
              <a:srgbClr val="FFFF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dk1"/>
              </a:solidFill>
              <a:latin typeface="Questrial"/>
              <a:ea typeface="Questrial"/>
              <a:cs typeface="Questrial"/>
              <a:sym typeface="Quest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0" st="0"/>
                                            </p:txEl>
                                          </p:spTgt>
                                        </p:tgtEl>
                                        <p:attrNameLst>
                                          <p:attrName>style.visibility</p:attrName>
                                        </p:attrNameLst>
                                      </p:cBhvr>
                                      <p:to>
                                        <p:strVal val="visible"/>
                                      </p:to>
                                    </p:set>
                                    <p:animEffect filter="fade" transition="in">
                                      <p:cBhvr>
                                        <p:cTn dur="500"/>
                                        <p:tgtEl>
                                          <p:spTgt spid="1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1" st="1"/>
                                            </p:txEl>
                                          </p:spTgt>
                                        </p:tgtEl>
                                        <p:attrNameLst>
                                          <p:attrName>style.visibility</p:attrName>
                                        </p:attrNameLst>
                                      </p:cBhvr>
                                      <p:to>
                                        <p:strVal val="visible"/>
                                      </p:to>
                                    </p:set>
                                    <p:animEffect filter="fade" transition="in">
                                      <p:cBhvr>
                                        <p:cTn dur="500"/>
                                        <p:tgtEl>
                                          <p:spTgt spid="11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2" st="2"/>
                                            </p:txEl>
                                          </p:spTgt>
                                        </p:tgtEl>
                                        <p:attrNameLst>
                                          <p:attrName>style.visibility</p:attrName>
                                        </p:attrNameLst>
                                      </p:cBhvr>
                                      <p:to>
                                        <p:strVal val="visible"/>
                                      </p:to>
                                    </p:set>
                                    <p:animEffect filter="fade" transition="in">
                                      <p:cBhvr>
                                        <p:cTn dur="500"/>
                                        <p:tgtEl>
                                          <p:spTgt spid="11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500"/>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0" i="0" lang="nl-NL" sz="5000" u="none" cap="none" strike="noStrike">
                <a:solidFill>
                  <a:srgbClr val="FEFEFE"/>
                </a:solidFill>
                <a:latin typeface="Questrial"/>
                <a:ea typeface="Questrial"/>
                <a:cs typeface="Questrial"/>
                <a:sym typeface="Questrial"/>
              </a:rPr>
              <a:t>FILMPJE: ELEKTRICITEITSCENTRALE</a:t>
            </a:r>
          </a:p>
        </p:txBody>
      </p:sp>
      <p:pic>
        <p:nvPicPr>
          <p:cNvPr id="122" name="Shape 122">
            <a:hlinkClick r:id="rId3"/>
          </p:cNvPr>
          <p:cNvPicPr preferRelativeResize="0"/>
          <p:nvPr>
            <p:ph idx="1" type="body"/>
          </p:nvPr>
        </p:nvPicPr>
        <p:blipFill rotWithShape="1">
          <a:blip r:embed="rId4">
            <a:alphaModFix/>
          </a:blip>
          <a:srcRect b="0" l="0" r="0" t="0"/>
          <a:stretch/>
        </p:blipFill>
        <p:spPr>
          <a:xfrm>
            <a:off x="4799583" y="2336910"/>
            <a:ext cx="2169160" cy="32511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0" i="0" lang="nl-NL" sz="5000" u="none" cap="none" strike="noStrike">
                <a:solidFill>
                  <a:srgbClr val="FEFEFE"/>
                </a:solidFill>
                <a:latin typeface="Questrial"/>
                <a:ea typeface="Questrial"/>
                <a:cs typeface="Questrial"/>
                <a:sym typeface="Questrial"/>
              </a:rPr>
              <a:t>VERMOGEN VAN EEN APPARAAT</a:t>
            </a:r>
          </a:p>
        </p:txBody>
      </p:sp>
      <p:sp>
        <p:nvSpPr>
          <p:cNvPr id="128" name="Shape 128"/>
          <p:cNvSpPr txBox="1"/>
          <p:nvPr>
            <p:ph idx="1" type="body"/>
          </p:nvPr>
        </p:nvSpPr>
        <p:spPr>
          <a:xfrm>
            <a:off x="1024128" y="2286000"/>
            <a:ext cx="9720072" cy="4023360"/>
          </a:xfrm>
          <a:prstGeom prst="rect">
            <a:avLst/>
          </a:prstGeom>
          <a:noFill/>
          <a:ln>
            <a:noFill/>
          </a:ln>
        </p:spPr>
        <p:txBody>
          <a:bodyPr anchorCtr="0" anchor="t" bIns="45700" lIns="45700" rIns="45700" tIns="45700">
            <a:noAutofit/>
          </a:bodyPr>
          <a:lstStyle/>
          <a:p>
            <a:pPr indent="-91440" lvl="0" marL="91440" marR="0" rtl="0" algn="l">
              <a:lnSpc>
                <a:spcPct val="90000"/>
              </a:lnSpc>
              <a:spcBef>
                <a:spcPts val="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Op veel apparaten staat het vermogen vermeld. Het vermogen van een apparaat zegt dus iets over het energieverbruik van het apparaat. </a:t>
            </a:r>
            <a:br>
              <a:rPr b="0" i="0" lang="nl-NL" sz="2200" u="none" cap="none" strike="noStrike">
                <a:solidFill>
                  <a:schemeClr val="lt1"/>
                </a:solidFill>
                <a:latin typeface="Questrial"/>
                <a:ea typeface="Questrial"/>
                <a:cs typeface="Questrial"/>
                <a:sym typeface="Questrial"/>
              </a:rPr>
            </a:br>
            <a:br>
              <a:rPr b="0" i="0" lang="nl-NL" sz="2200" u="none" cap="none" strike="noStrike">
                <a:solidFill>
                  <a:schemeClr val="lt1"/>
                </a:solidFill>
                <a:latin typeface="Questrial"/>
                <a:ea typeface="Questrial"/>
                <a:cs typeface="Questrial"/>
                <a:sym typeface="Questrial"/>
              </a:rPr>
            </a:br>
            <a:r>
              <a:rPr b="0" i="0" lang="nl-NL" sz="2200" u="none" cap="none" strike="noStrike">
                <a:solidFill>
                  <a:schemeClr val="lt1"/>
                </a:solidFill>
                <a:latin typeface="Questrial"/>
                <a:ea typeface="Questrial"/>
                <a:cs typeface="Questrial"/>
                <a:sym typeface="Questrial"/>
              </a:rPr>
              <a:t>Een lamp met een vermogen van 100 W verbruikt in één uur twee keer zoveel energie als een lamp van 50 W. De lichtopbrengst van de lamp van 100 W is wel groter dan de lichtopbrengst van een lamp van 50 W.</a:t>
            </a:r>
          </a:p>
        </p:txBody>
      </p:sp>
      <p:pic>
        <p:nvPicPr>
          <p:cNvPr descr="http://thinkaboutitadvisory.weebly.com/uploads/6/9/2/5/6925725/9734575.gif" id="129" name="Shape 129"/>
          <p:cNvPicPr preferRelativeResize="0"/>
          <p:nvPr/>
        </p:nvPicPr>
        <p:blipFill rotWithShape="1">
          <a:blip r:embed="rId3">
            <a:alphaModFix/>
          </a:blip>
          <a:srcRect b="0" l="0" r="0" t="0"/>
          <a:stretch/>
        </p:blipFill>
        <p:spPr>
          <a:xfrm>
            <a:off x="7322663" y="4018208"/>
            <a:ext cx="1937246" cy="1873875"/>
          </a:xfrm>
          <a:prstGeom prst="rect">
            <a:avLst/>
          </a:prstGeom>
          <a:noFill/>
          <a:ln>
            <a:noFill/>
          </a:ln>
        </p:spPr>
      </p:pic>
      <p:pic>
        <p:nvPicPr>
          <p:cNvPr id="130" name="Shape 130">
            <a:hlinkClick r:id="rId4"/>
          </p:cNvPr>
          <p:cNvPicPr preferRelativeResize="0"/>
          <p:nvPr/>
        </p:nvPicPr>
        <p:blipFill rotWithShape="1">
          <a:blip r:embed="rId5">
            <a:alphaModFix/>
          </a:blip>
          <a:srcRect b="0" l="0" r="0" t="0"/>
          <a:stretch/>
        </p:blipFill>
        <p:spPr>
          <a:xfrm>
            <a:off x="1608784" y="4404575"/>
            <a:ext cx="967508" cy="1368514"/>
          </a:xfrm>
          <a:prstGeom prst="rect">
            <a:avLst/>
          </a:prstGeom>
          <a:noFill/>
          <a:ln>
            <a:noFill/>
          </a:ln>
        </p:spPr>
      </p:pic>
      <p:sp>
        <p:nvSpPr>
          <p:cNvPr id="131" name="Shape 131"/>
          <p:cNvSpPr/>
          <p:nvPr/>
        </p:nvSpPr>
        <p:spPr>
          <a:xfrm flipH="1">
            <a:off x="1287888" y="4662758"/>
            <a:ext cx="1799068" cy="584774"/>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nl-NL" sz="3200" u="sng" cap="none">
                <a:solidFill>
                  <a:schemeClr val="hlink"/>
                </a:solidFill>
                <a:latin typeface="Questrial"/>
                <a:ea typeface="Questrial"/>
                <a:cs typeface="Questrial"/>
                <a:sym typeface="Questrial"/>
                <a:hlinkClick r:id="rId6"/>
              </a:rPr>
              <a:t>filmpje</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0" i="0" lang="nl-NL" sz="5000" u="none" cap="none" strike="noStrike">
                <a:solidFill>
                  <a:srgbClr val="FEFEFE"/>
                </a:solidFill>
                <a:latin typeface="Questrial"/>
                <a:ea typeface="Questrial"/>
                <a:cs typeface="Questrial"/>
                <a:sym typeface="Questrial"/>
              </a:rPr>
              <a:t>HOE MEET JE ENERGIEVERBRUIK?</a:t>
            </a:r>
          </a:p>
        </p:txBody>
      </p:sp>
      <p:sp>
        <p:nvSpPr>
          <p:cNvPr id="137" name="Shape 137"/>
          <p:cNvSpPr txBox="1"/>
          <p:nvPr>
            <p:ph idx="1" type="body"/>
          </p:nvPr>
        </p:nvSpPr>
        <p:spPr>
          <a:xfrm>
            <a:off x="1024126" y="2105421"/>
            <a:ext cx="9720072" cy="1448872"/>
          </a:xfrm>
          <a:prstGeom prst="rect">
            <a:avLst/>
          </a:prstGeom>
          <a:noFill/>
          <a:ln>
            <a:noFill/>
          </a:ln>
        </p:spPr>
        <p:txBody>
          <a:bodyPr anchorCtr="0" anchor="t" bIns="45700" lIns="45700" rIns="45700" tIns="45700">
            <a:noAutofit/>
          </a:bodyPr>
          <a:lstStyle/>
          <a:p>
            <a:pPr indent="-91440" lvl="0" marL="91440" marR="0" rtl="0" algn="l">
              <a:lnSpc>
                <a:spcPct val="90000"/>
              </a:lnSpc>
              <a:spcBef>
                <a:spcPts val="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Elk huis heeft een eigen elektriciteitsmeter.</a:t>
            </a:r>
          </a:p>
          <a:p>
            <a:pPr indent="-91440" lvl="0" marL="91440" marR="0" rtl="0" algn="l">
              <a:lnSpc>
                <a:spcPct val="90000"/>
              </a:lnSpc>
              <a:spcBef>
                <a:spcPts val="140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De meter meet hoeveel elektrische energie je verbruikt.</a:t>
            </a:r>
          </a:p>
          <a:p>
            <a:pPr indent="-91440" lvl="0" marL="91440" marR="0" rtl="0" algn="l">
              <a:lnSpc>
                <a:spcPct val="90000"/>
              </a:lnSpc>
              <a:spcBef>
                <a:spcPts val="140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De meter meet de energie in </a:t>
            </a:r>
            <a:r>
              <a:rPr b="1" i="0" lang="nl-NL" sz="2200" u="none" cap="none" strike="noStrike">
                <a:solidFill>
                  <a:srgbClr val="FFFF00"/>
                </a:solidFill>
                <a:latin typeface="Questrial"/>
                <a:ea typeface="Questrial"/>
                <a:cs typeface="Questrial"/>
                <a:sym typeface="Questrial"/>
              </a:rPr>
              <a:t>kilowattuur (kWh)</a:t>
            </a:r>
          </a:p>
          <a:p>
            <a:pPr indent="-91440" lvl="0" marL="91440" marR="0" rtl="0" algn="l">
              <a:lnSpc>
                <a:spcPct val="90000"/>
              </a:lnSpc>
              <a:spcBef>
                <a:spcPts val="1400"/>
              </a:spcBef>
              <a:spcAft>
                <a:spcPts val="0"/>
              </a:spcAft>
              <a:buClr>
                <a:schemeClr val="accent1"/>
              </a:buClr>
              <a:buSzPct val="100000"/>
              <a:buFont typeface="Questrial"/>
              <a:buNone/>
            </a:pPr>
            <a:r>
              <a:t/>
            </a:r>
            <a:endParaRPr b="0" i="0" sz="2200" u="none" cap="none" strike="noStrike">
              <a:solidFill>
                <a:schemeClr val="lt1"/>
              </a:solidFill>
              <a:latin typeface="Questrial"/>
              <a:ea typeface="Questrial"/>
              <a:cs typeface="Questrial"/>
              <a:sym typeface="Questrial"/>
            </a:endParaRPr>
          </a:p>
        </p:txBody>
      </p:sp>
      <p:pic>
        <p:nvPicPr>
          <p:cNvPr descr="http://photos3.fotosearch.com/bthumb/CSP/CSP142/k1422439.jpg" id="138" name="Shape 138"/>
          <p:cNvPicPr preferRelativeResize="0"/>
          <p:nvPr/>
        </p:nvPicPr>
        <p:blipFill rotWithShape="1">
          <a:blip r:embed="rId3">
            <a:alphaModFix/>
          </a:blip>
          <a:srcRect b="0" l="0" r="0" t="0"/>
          <a:stretch/>
        </p:blipFill>
        <p:spPr>
          <a:xfrm>
            <a:off x="1055591" y="3734873"/>
            <a:ext cx="3123530" cy="2365758"/>
          </a:xfrm>
          <a:prstGeom prst="rect">
            <a:avLst/>
          </a:prstGeom>
          <a:noFill/>
          <a:ln>
            <a:noFill/>
          </a:ln>
        </p:spPr>
      </p:pic>
      <p:sp>
        <p:nvSpPr>
          <p:cNvPr id="139" name="Shape 139"/>
          <p:cNvSpPr txBox="1"/>
          <p:nvPr/>
        </p:nvSpPr>
        <p:spPr>
          <a:xfrm>
            <a:off x="4210585" y="5429191"/>
            <a:ext cx="4649273" cy="923329"/>
          </a:xfrm>
          <a:prstGeom prst="rect">
            <a:avLst/>
          </a:prstGeom>
          <a:noFill/>
          <a:ln cap="flat" cmpd="sng" w="9525">
            <a:solidFill>
              <a:schemeClr val="lt1"/>
            </a:solidFill>
            <a:prstDash val="solid"/>
            <a:round/>
            <a:headEnd len="med" w="med" type="none"/>
            <a:tailEnd len="med" w="med" type="none"/>
          </a:ln>
        </p:spPr>
        <p:txBody>
          <a:bodyPr anchorCtr="0" anchor="t" bIns="45700" lIns="91425" rIns="91425" tIns="45700">
            <a:noAutofit/>
          </a:bodyPr>
          <a:lstStyle/>
          <a:p>
            <a:pPr indent="0" lvl="0" marL="0" marR="0" rtl="0" algn="r">
              <a:spcBef>
                <a:spcPts val="0"/>
              </a:spcBef>
              <a:buSzPct val="25000"/>
              <a:buNone/>
            </a:pPr>
            <a:r>
              <a:rPr lang="nl-NL" sz="1800">
                <a:solidFill>
                  <a:schemeClr val="lt1"/>
                </a:solidFill>
                <a:latin typeface="Questrial"/>
                <a:ea typeface="Questrial"/>
                <a:cs typeface="Questrial"/>
                <a:sym typeface="Questrial"/>
              </a:rPr>
              <a:t>Het energieverbruik van een gemiddeld Nederlands huishouden </a:t>
            </a:r>
          </a:p>
          <a:p>
            <a:pPr indent="0" lvl="0" marL="0" marR="0" rtl="0" algn="r">
              <a:spcBef>
                <a:spcPts val="0"/>
              </a:spcBef>
              <a:buSzPct val="25000"/>
              <a:buNone/>
            </a:pPr>
            <a:r>
              <a:rPr lang="nl-NL" sz="1800">
                <a:solidFill>
                  <a:schemeClr val="lt1"/>
                </a:solidFill>
                <a:latin typeface="Questrial"/>
                <a:ea typeface="Questrial"/>
                <a:cs typeface="Questrial"/>
                <a:sym typeface="Questrial"/>
              </a:rPr>
              <a:t>is ongeveer 3500 kWh per jaar.</a:t>
            </a:r>
          </a:p>
        </p:txBody>
      </p:sp>
      <p:sp>
        <p:nvSpPr>
          <p:cNvPr id="140" name="Shape 140"/>
          <p:cNvSpPr txBox="1"/>
          <p:nvPr/>
        </p:nvSpPr>
        <p:spPr>
          <a:xfrm>
            <a:off x="4210585" y="3779150"/>
            <a:ext cx="4649273" cy="1200329"/>
          </a:xfrm>
          <a:prstGeom prst="rect">
            <a:avLst/>
          </a:prstGeom>
          <a:noFill/>
          <a:ln cap="flat" cmpd="sng" w="9525">
            <a:solidFill>
              <a:srgbClr val="F2F2F2"/>
            </a:solidFill>
            <a:prstDash val="solid"/>
            <a:round/>
            <a:headEnd len="med" w="med" type="none"/>
            <a:tailEnd len="med" w="med" type="none"/>
          </a:ln>
        </p:spPr>
        <p:txBody>
          <a:bodyPr anchorCtr="0" anchor="t" bIns="45700" lIns="91425" rIns="91425" tIns="45700">
            <a:noAutofit/>
          </a:bodyPr>
          <a:lstStyle/>
          <a:p>
            <a:pPr indent="0" lvl="0" marL="0" marR="0" rtl="0" algn="r">
              <a:spcBef>
                <a:spcPts val="0"/>
              </a:spcBef>
              <a:buSzPct val="25000"/>
              <a:buNone/>
            </a:pPr>
            <a:r>
              <a:rPr i="1" lang="nl-NL" sz="1800">
                <a:solidFill>
                  <a:schemeClr val="lt1"/>
                </a:solidFill>
                <a:latin typeface="Questrial"/>
                <a:ea typeface="Questrial"/>
                <a:cs typeface="Questrial"/>
                <a:sym typeface="Questrial"/>
              </a:rPr>
              <a:t>In veel huizen is de verbruiksmeter nog analoog, </a:t>
            </a:r>
          </a:p>
          <a:p>
            <a:pPr indent="0" lvl="0" marL="0" marR="0" rtl="0" algn="r">
              <a:spcBef>
                <a:spcPts val="0"/>
              </a:spcBef>
              <a:buSzPct val="25000"/>
              <a:buNone/>
            </a:pPr>
            <a:r>
              <a:rPr i="1" lang="nl-NL" sz="1800">
                <a:solidFill>
                  <a:schemeClr val="lt1"/>
                </a:solidFill>
                <a:latin typeface="Questrial"/>
                <a:ea typeface="Questrial"/>
                <a:cs typeface="Questrial"/>
                <a:sym typeface="Questrial"/>
              </a:rPr>
              <a:t>met een ronddraaiende schijf.</a:t>
            </a:r>
          </a:p>
          <a:p>
            <a:pPr indent="0" lvl="0" marL="0" marR="0" rtl="0" algn="r">
              <a:spcBef>
                <a:spcPts val="0"/>
              </a:spcBef>
              <a:buSzPct val="25000"/>
              <a:buNone/>
            </a:pPr>
            <a:r>
              <a:rPr i="1" lang="nl-NL" sz="1800">
                <a:solidFill>
                  <a:schemeClr val="lt1"/>
                </a:solidFill>
                <a:latin typeface="Questrial"/>
                <a:ea typeface="Questrial"/>
                <a:cs typeface="Questrial"/>
                <a:sym typeface="Questrial"/>
              </a:rPr>
              <a:t>Het kan ook digitaal.</a:t>
            </a:r>
          </a:p>
          <a:p>
            <a:pPr indent="0" lvl="0" marL="0" marR="0" rtl="0" algn="l">
              <a:spcBef>
                <a:spcPts val="0"/>
              </a:spcBef>
              <a:buNone/>
            </a:pPr>
            <a:r>
              <a:t/>
            </a:r>
            <a:endParaRPr i="1" sz="1800">
              <a:solidFill>
                <a:schemeClr val="lt1"/>
              </a:solidFill>
              <a:latin typeface="Questrial"/>
              <a:ea typeface="Questrial"/>
              <a:cs typeface="Questrial"/>
              <a:sym typeface="Quest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5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0" i="0" lang="nl-NL" sz="5000" u="none" cap="none" strike="noStrike">
                <a:solidFill>
                  <a:srgbClr val="FEFEFE"/>
                </a:solidFill>
                <a:latin typeface="Questrial"/>
                <a:ea typeface="Questrial"/>
                <a:cs typeface="Questrial"/>
                <a:sym typeface="Questrial"/>
              </a:rPr>
              <a:t>HOE BEREKEN JE ENERGIEVERBRUIK?</a:t>
            </a:r>
          </a:p>
        </p:txBody>
      </p:sp>
      <p:sp>
        <p:nvSpPr>
          <p:cNvPr id="146" name="Shape 146"/>
          <p:cNvSpPr txBox="1"/>
          <p:nvPr>
            <p:ph idx="1" type="body"/>
          </p:nvPr>
        </p:nvSpPr>
        <p:spPr>
          <a:xfrm>
            <a:off x="1024128" y="2286000"/>
            <a:ext cx="9720072" cy="1732207"/>
          </a:xfrm>
          <a:prstGeom prst="rect">
            <a:avLst/>
          </a:prstGeom>
          <a:noFill/>
          <a:ln>
            <a:noFill/>
          </a:ln>
        </p:spPr>
        <p:txBody>
          <a:bodyPr anchorCtr="0" anchor="t" bIns="45700" lIns="45700" rIns="45700" tIns="45700">
            <a:noAutofit/>
          </a:bodyPr>
          <a:lstStyle/>
          <a:p>
            <a:pPr indent="-91440" lvl="0" marL="91440" marR="0" rtl="0" algn="l">
              <a:lnSpc>
                <a:spcPct val="90000"/>
              </a:lnSpc>
              <a:spcBef>
                <a:spcPts val="0"/>
              </a:spcBef>
              <a:spcAft>
                <a:spcPts val="0"/>
              </a:spcAft>
              <a:buClr>
                <a:schemeClr val="accent1"/>
              </a:buClr>
              <a:buSzPct val="100000"/>
              <a:buFont typeface="Questrial"/>
              <a:buChar char=" "/>
            </a:pPr>
            <a:r>
              <a:rPr b="0" i="0" lang="nl-NL" sz="2200" u="none" cap="none" strike="noStrike">
                <a:solidFill>
                  <a:schemeClr val="lt1"/>
                </a:solidFill>
                <a:latin typeface="Questrial"/>
                <a:ea typeface="Questrial"/>
                <a:cs typeface="Questrial"/>
                <a:sym typeface="Questrial"/>
              </a:rPr>
              <a:t>Om het energiegebruik van een apparaat te berekenen moet je weten</a:t>
            </a:r>
          </a:p>
          <a:p>
            <a:pPr indent="-457200" lvl="0" marL="457200" marR="0" rtl="0" algn="l">
              <a:lnSpc>
                <a:spcPct val="90000"/>
              </a:lnSpc>
              <a:spcBef>
                <a:spcPts val="1400"/>
              </a:spcBef>
              <a:spcAft>
                <a:spcPts val="0"/>
              </a:spcAft>
              <a:buClr>
                <a:schemeClr val="accent1"/>
              </a:buClr>
              <a:buSzPct val="100000"/>
              <a:buFont typeface="Questrial"/>
              <a:buAutoNum type="arabicPeriod"/>
            </a:pPr>
            <a:r>
              <a:rPr b="0" i="0" lang="nl-NL" sz="2200" u="none" cap="none" strike="noStrike">
                <a:solidFill>
                  <a:schemeClr val="lt1"/>
                </a:solidFill>
                <a:latin typeface="Questrial"/>
                <a:ea typeface="Questrial"/>
                <a:cs typeface="Questrial"/>
                <a:sym typeface="Questrial"/>
              </a:rPr>
              <a:t>wat het vermogen van het apparaat is;</a:t>
            </a:r>
          </a:p>
          <a:p>
            <a:pPr indent="-457200" lvl="0" marL="457200" marR="0" rtl="0" algn="l">
              <a:lnSpc>
                <a:spcPct val="90000"/>
              </a:lnSpc>
              <a:spcBef>
                <a:spcPts val="1400"/>
              </a:spcBef>
              <a:spcAft>
                <a:spcPts val="0"/>
              </a:spcAft>
              <a:buClr>
                <a:schemeClr val="accent1"/>
              </a:buClr>
              <a:buSzPct val="100000"/>
              <a:buFont typeface="Questrial"/>
              <a:buAutoNum type="arabicPeriod"/>
            </a:pPr>
            <a:r>
              <a:rPr b="0" i="0" lang="nl-NL" sz="2200" u="none" cap="none" strike="noStrike">
                <a:solidFill>
                  <a:schemeClr val="lt1"/>
                </a:solidFill>
                <a:latin typeface="Questrial"/>
                <a:ea typeface="Questrial"/>
                <a:cs typeface="Questrial"/>
                <a:sym typeface="Questrial"/>
              </a:rPr>
              <a:t>hoelang het apparaat aanstaat</a:t>
            </a:r>
          </a:p>
          <a:p>
            <a:pPr indent="-91440" lvl="0" marL="91440" marR="0" rtl="0" algn="l">
              <a:lnSpc>
                <a:spcPct val="90000"/>
              </a:lnSpc>
              <a:spcBef>
                <a:spcPts val="1400"/>
              </a:spcBef>
              <a:spcAft>
                <a:spcPts val="0"/>
              </a:spcAft>
              <a:buClr>
                <a:schemeClr val="accent1"/>
              </a:buClr>
              <a:buSzPct val="100000"/>
              <a:buFont typeface="Questrial"/>
              <a:buNone/>
            </a:pPr>
            <a:r>
              <a:t/>
            </a:r>
            <a:endParaRPr b="0" i="0" sz="2200" u="none" cap="none" strike="noStrike">
              <a:solidFill>
                <a:schemeClr val="lt1"/>
              </a:solidFill>
              <a:latin typeface="Questrial"/>
              <a:ea typeface="Questrial"/>
              <a:cs typeface="Questrial"/>
              <a:sym typeface="Questrial"/>
            </a:endParaRPr>
          </a:p>
        </p:txBody>
      </p:sp>
      <p:sp>
        <p:nvSpPr>
          <p:cNvPr id="147" name="Shape 147"/>
          <p:cNvSpPr txBox="1"/>
          <p:nvPr/>
        </p:nvSpPr>
        <p:spPr>
          <a:xfrm>
            <a:off x="1024128" y="3876541"/>
            <a:ext cx="8718996" cy="138499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nl-NL" sz="2200">
                <a:solidFill>
                  <a:srgbClr val="FFFF00"/>
                </a:solidFill>
                <a:latin typeface="Questrial"/>
                <a:ea typeface="Questrial"/>
                <a:cs typeface="Questrial"/>
                <a:sym typeface="Questrial"/>
              </a:rPr>
              <a:t>Energieverbruik = vermogen x tijd.</a:t>
            </a:r>
          </a:p>
          <a:p>
            <a:pPr indent="0" lvl="0" marL="0" marR="0" rtl="0" algn="l">
              <a:spcBef>
                <a:spcPts val="0"/>
              </a:spcBef>
              <a:buSzPct val="25000"/>
              <a:buNone/>
            </a:pPr>
            <a:r>
              <a:rPr lang="nl-NL" sz="2200">
                <a:solidFill>
                  <a:schemeClr val="lt1"/>
                </a:solidFill>
                <a:latin typeface="Questrial"/>
                <a:ea typeface="Questrial"/>
                <a:cs typeface="Questrial"/>
                <a:sym typeface="Questrial"/>
              </a:rPr>
              <a:t>Energieverbruik in kWh.</a:t>
            </a:r>
          </a:p>
          <a:p>
            <a:pPr indent="0" lvl="0" marL="0" marR="0" rtl="0" algn="l">
              <a:spcBef>
                <a:spcPts val="0"/>
              </a:spcBef>
              <a:buSzPct val="25000"/>
              <a:buNone/>
            </a:pPr>
            <a:r>
              <a:rPr lang="nl-NL" sz="2200">
                <a:solidFill>
                  <a:schemeClr val="lt1"/>
                </a:solidFill>
                <a:latin typeface="Questrial"/>
                <a:ea typeface="Questrial"/>
                <a:cs typeface="Questrial"/>
                <a:sym typeface="Questrial"/>
              </a:rPr>
              <a:t>Vermogen in kW, tijd in uur (h)</a:t>
            </a:r>
          </a:p>
          <a:p>
            <a:pPr indent="0" lvl="0" marL="0" marR="0" rtl="0" algn="l">
              <a:spcBef>
                <a:spcPts val="0"/>
              </a:spcBef>
              <a:buNone/>
            </a:pPr>
            <a:r>
              <a:t/>
            </a:r>
            <a:endParaRPr sz="1800">
              <a:solidFill>
                <a:schemeClr val="lt1"/>
              </a:solidFill>
              <a:latin typeface="Questrial"/>
              <a:ea typeface="Questrial"/>
              <a:cs typeface="Questrial"/>
              <a:sym typeface="Questrial"/>
            </a:endParaRPr>
          </a:p>
        </p:txBody>
      </p:sp>
      <p:pic>
        <p:nvPicPr>
          <p:cNvPr id="148" name="Shape 148"/>
          <p:cNvPicPr preferRelativeResize="0"/>
          <p:nvPr/>
        </p:nvPicPr>
        <p:blipFill rotWithShape="1">
          <a:blip r:embed="rId3">
            <a:alphaModFix/>
          </a:blip>
          <a:srcRect b="28346" l="33073" r="14519" t="55966"/>
          <a:stretch/>
        </p:blipFill>
        <p:spPr>
          <a:xfrm>
            <a:off x="5844046" y="3965542"/>
            <a:ext cx="2524124" cy="14001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type="title"/>
          </p:nvPr>
        </p:nvSpPr>
        <p:spPr>
          <a:xfrm>
            <a:off x="1024128" y="585216"/>
            <a:ext cx="9720072" cy="1499615"/>
          </a:xfrm>
          <a:prstGeom prst="rect">
            <a:avLst/>
          </a:prstGeom>
          <a:noFill/>
          <a:ln>
            <a:noFill/>
          </a:ln>
        </p:spPr>
        <p:txBody>
          <a:bodyPr anchorCtr="0" anchor="ctr" bIns="45700" lIns="91425" rIns="91425" tIns="45700">
            <a:noAutofit/>
          </a:bodyPr>
          <a:lstStyle/>
          <a:p>
            <a:pPr indent="0" lvl="0" marL="0" marR="0" rtl="0" algn="l">
              <a:lnSpc>
                <a:spcPct val="80000"/>
              </a:lnSpc>
              <a:spcBef>
                <a:spcPts val="0"/>
              </a:spcBef>
              <a:buClr>
                <a:srgbClr val="FEFEFE"/>
              </a:buClr>
              <a:buSzPct val="25000"/>
              <a:buFont typeface="Questrial"/>
              <a:buNone/>
            </a:pPr>
            <a:r>
              <a:rPr b="0" i="0" lang="nl-NL" sz="5000" u="none" cap="none" strike="noStrike">
                <a:solidFill>
                  <a:srgbClr val="FEFEFE"/>
                </a:solidFill>
                <a:latin typeface="Questrial"/>
                <a:ea typeface="Questrial"/>
                <a:cs typeface="Questrial"/>
                <a:sym typeface="Questrial"/>
              </a:rPr>
              <a:t>HOE REKEN JE WATT OM NAAR KILOWATT</a:t>
            </a:r>
          </a:p>
        </p:txBody>
      </p:sp>
      <p:graphicFrame>
        <p:nvGraphicFramePr>
          <p:cNvPr id="154" name="Shape 154"/>
          <p:cNvGraphicFramePr/>
          <p:nvPr/>
        </p:nvGraphicFramePr>
        <p:xfrm>
          <a:off x="1023937" y="2647158"/>
          <a:ext cx="3000000" cy="3000000"/>
        </p:xfrm>
        <a:graphic>
          <a:graphicData uri="http://schemas.openxmlformats.org/drawingml/2006/table">
            <a:tbl>
              <a:tblPr bandRow="1" firstRow="1">
                <a:noFill/>
                <a:tableStyleId>{F23628BA-BE28-4B7B-8FD9-281AE2029BCB}</a:tableStyleId>
              </a:tblPr>
              <a:tblGrid>
                <a:gridCol w="534400"/>
                <a:gridCol w="4816700"/>
                <a:gridCol w="4369150"/>
              </a:tblGrid>
              <a:tr h="228600">
                <a:tc>
                  <a:txBody>
                    <a:bodyPr>
                      <a:noAutofit/>
                    </a:bodyPr>
                    <a:lstStyle/>
                    <a:p>
                      <a:pPr indent="0" lvl="0" marL="0" marR="0" rtl="0" algn="l">
                        <a:spcBef>
                          <a:spcPts val="0"/>
                        </a:spcBef>
                        <a:buSzPct val="25000"/>
                        <a:buNone/>
                      </a:pPr>
                      <a:r>
                        <a:rPr lang="nl-NL" sz="1800" u="none" cap="none" strike="noStrike"/>
                        <a:t>1</a:t>
                      </a:r>
                    </a:p>
                  </a:txBody>
                  <a:tcPr marT="45725" marB="45725" marR="91450" marL="91450"/>
                </a:tc>
                <a:tc>
                  <a:txBody>
                    <a:bodyPr>
                      <a:noAutofit/>
                    </a:bodyPr>
                    <a:lstStyle/>
                    <a:p>
                      <a:pPr indent="0" lvl="0" marL="0" marR="0" rtl="0" algn="l">
                        <a:spcBef>
                          <a:spcPts val="0"/>
                        </a:spcBef>
                        <a:buSzPct val="25000"/>
                        <a:buNone/>
                      </a:pPr>
                      <a:r>
                        <a:rPr lang="nl-NL" sz="1800">
                          <a:solidFill>
                            <a:schemeClr val="lt1"/>
                          </a:solidFill>
                          <a:latin typeface="Questrial"/>
                          <a:ea typeface="Questrial"/>
                          <a:cs typeface="Questrial"/>
                          <a:sym typeface="Questrial"/>
                        </a:rPr>
                        <a:t>Schrijf het vermogen op in W</a:t>
                      </a:r>
                    </a:p>
                  </a:txBody>
                  <a:tcPr marT="45725" marB="45725" marR="91450" marL="91450"/>
                </a:tc>
                <a:tc>
                  <a:txBody>
                    <a:bodyPr>
                      <a:noAutofit/>
                    </a:bodyPr>
                    <a:lstStyle/>
                    <a:p>
                      <a:pPr indent="0" lvl="0" marL="0" marR="0" rtl="0" algn="l">
                        <a:spcBef>
                          <a:spcPts val="0"/>
                        </a:spcBef>
                        <a:buSzPct val="25000"/>
                        <a:buNone/>
                      </a:pPr>
                      <a:r>
                        <a:rPr lang="nl-NL" sz="1800"/>
                        <a:t>500 W</a:t>
                      </a:r>
                    </a:p>
                  </a:txBody>
                  <a:tcPr marT="45725" marB="45725" marR="91450" marL="91450"/>
                </a:tc>
              </a:tr>
              <a:tr h="478000">
                <a:tc>
                  <a:txBody>
                    <a:bodyPr>
                      <a:noAutofit/>
                    </a:bodyPr>
                    <a:lstStyle/>
                    <a:p>
                      <a:pPr indent="0" lvl="0" marL="0" marR="0" rtl="0" algn="l">
                        <a:spcBef>
                          <a:spcPts val="0"/>
                        </a:spcBef>
                        <a:buSzPct val="25000"/>
                        <a:buNone/>
                      </a:pPr>
                      <a:r>
                        <a:rPr lang="nl-NL" sz="1800"/>
                        <a:t>2</a:t>
                      </a:r>
                    </a:p>
                  </a:txBody>
                  <a:tcPr marT="45725" marB="45725" marR="91450" marL="91450"/>
                </a:tc>
                <a:tc>
                  <a:txBody>
                    <a:bodyPr>
                      <a:noAutofit/>
                    </a:bodyPr>
                    <a:lstStyle/>
                    <a:p>
                      <a:pPr indent="0" lvl="0" marL="0" marR="0" rtl="0" algn="l">
                        <a:spcBef>
                          <a:spcPts val="0"/>
                        </a:spcBef>
                        <a:buSzPct val="25000"/>
                        <a:buNone/>
                      </a:pPr>
                      <a:r>
                        <a:rPr lang="nl-NL" sz="1800">
                          <a:solidFill>
                            <a:schemeClr val="lt1"/>
                          </a:solidFill>
                          <a:latin typeface="Questrial"/>
                          <a:ea typeface="Questrial"/>
                          <a:cs typeface="Questrial"/>
                          <a:sym typeface="Questrial"/>
                        </a:rPr>
                        <a:t>Deel door 1000 (kilo=1000)</a:t>
                      </a:r>
                    </a:p>
                  </a:txBody>
                  <a:tcPr marT="45725" marB="45725" marR="91450" marL="91450"/>
                </a:tc>
                <a:tc>
                  <a:txBody>
                    <a:bodyPr>
                      <a:noAutofit/>
                    </a:bodyPr>
                    <a:lstStyle/>
                    <a:p>
                      <a:pPr indent="0" lvl="0" marL="0" marR="0" rtl="0" algn="l">
                        <a:lnSpc>
                          <a:spcPct val="100000"/>
                        </a:lnSpc>
                        <a:spcBef>
                          <a:spcPts val="0"/>
                        </a:spcBef>
                        <a:spcAft>
                          <a:spcPts val="0"/>
                        </a:spcAft>
                        <a:buClr>
                          <a:schemeClr val="lt1"/>
                        </a:buClr>
                        <a:buSzPct val="25000"/>
                        <a:buFont typeface="Questrial"/>
                        <a:buNone/>
                      </a:pPr>
                      <a:r>
                        <a:rPr lang="nl-NL" sz="1800">
                          <a:solidFill>
                            <a:schemeClr val="lt1"/>
                          </a:solidFill>
                          <a:latin typeface="Questrial"/>
                          <a:ea typeface="Questrial"/>
                          <a:cs typeface="Questrial"/>
                          <a:sym typeface="Questrial"/>
                        </a:rPr>
                        <a:t>500 : 1000= 0,5</a:t>
                      </a:r>
                    </a:p>
                  </a:txBody>
                  <a:tcPr marT="45725" marB="45725" marR="91450" marL="91450"/>
                </a:tc>
              </a:tr>
              <a:tr h="478000">
                <a:tc>
                  <a:txBody>
                    <a:bodyPr>
                      <a:noAutofit/>
                    </a:bodyPr>
                    <a:lstStyle/>
                    <a:p>
                      <a:pPr indent="0" lvl="0" marL="0" marR="0" rtl="0" algn="l">
                        <a:spcBef>
                          <a:spcPts val="0"/>
                        </a:spcBef>
                        <a:buSzPct val="25000"/>
                        <a:buNone/>
                      </a:pPr>
                      <a:r>
                        <a:rPr lang="nl-NL" sz="1800"/>
                        <a:t>3</a:t>
                      </a:r>
                    </a:p>
                  </a:txBody>
                  <a:tcPr marT="45725" marB="45725" marR="91450" marL="91450"/>
                </a:tc>
                <a:tc>
                  <a:txBody>
                    <a:bodyPr>
                      <a:noAutofit/>
                    </a:bodyPr>
                    <a:lstStyle/>
                    <a:p>
                      <a:pPr indent="0" lvl="0" marL="0" marR="0" rtl="0" algn="l">
                        <a:spcBef>
                          <a:spcPts val="0"/>
                        </a:spcBef>
                        <a:buSzPct val="25000"/>
                        <a:buNone/>
                      </a:pPr>
                      <a:r>
                        <a:rPr lang="nl-NL" sz="1800">
                          <a:solidFill>
                            <a:schemeClr val="lt1"/>
                          </a:solidFill>
                          <a:latin typeface="Questrial"/>
                          <a:ea typeface="Questrial"/>
                          <a:cs typeface="Questrial"/>
                          <a:sym typeface="Questrial"/>
                        </a:rPr>
                        <a:t>Het antwoord is het vermogen in kW	</a:t>
                      </a:r>
                    </a:p>
                  </a:txBody>
                  <a:tcPr marT="45725" marB="45725" marR="91450" marL="91450"/>
                </a:tc>
                <a:tc>
                  <a:txBody>
                    <a:bodyPr>
                      <a:noAutofit/>
                    </a:bodyPr>
                    <a:lstStyle/>
                    <a:p>
                      <a:pPr indent="0" lvl="0" marL="0" marR="0" rtl="0" algn="l">
                        <a:lnSpc>
                          <a:spcPct val="100000"/>
                        </a:lnSpc>
                        <a:spcBef>
                          <a:spcPts val="0"/>
                        </a:spcBef>
                        <a:spcAft>
                          <a:spcPts val="0"/>
                        </a:spcAft>
                        <a:buClr>
                          <a:schemeClr val="lt1"/>
                        </a:buClr>
                        <a:buSzPct val="25000"/>
                        <a:buFont typeface="Questrial"/>
                        <a:buNone/>
                      </a:pPr>
                      <a:r>
                        <a:rPr lang="nl-NL" sz="1800">
                          <a:solidFill>
                            <a:schemeClr val="lt1"/>
                          </a:solidFill>
                          <a:latin typeface="Questrial"/>
                          <a:ea typeface="Questrial"/>
                          <a:cs typeface="Questrial"/>
                          <a:sym typeface="Questrial"/>
                        </a:rPr>
                        <a:t>Het vermogen is 0,5 kW</a:t>
                      </a:r>
                    </a:p>
                  </a:txBody>
                  <a:tcPr marT="45725" marB="45725" marR="91450" marL="91450"/>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ntegraal">
  <a:themeElements>
    <a:clrScheme name="Integraal">
      <a:dk1>
        <a:srgbClr val="000000"/>
      </a:dk1>
      <a:lt1>
        <a:srgbClr val="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